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2" r:id="rId4"/>
  </p:sldMasterIdLst>
  <p:notesMasterIdLst>
    <p:notesMasterId r:id="rId25"/>
  </p:notesMasterIdLst>
  <p:sldIdLst>
    <p:sldId id="2145706750" r:id="rId5"/>
    <p:sldId id="2145706749" r:id="rId6"/>
    <p:sldId id="2145706748" r:id="rId7"/>
    <p:sldId id="2145706696" r:id="rId8"/>
    <p:sldId id="2145706698" r:id="rId9"/>
    <p:sldId id="2145706699" r:id="rId10"/>
    <p:sldId id="6333" r:id="rId11"/>
    <p:sldId id="6068" r:id="rId12"/>
    <p:sldId id="2145706676" r:id="rId13"/>
    <p:sldId id="6315" r:id="rId14"/>
    <p:sldId id="6081" r:id="rId15"/>
    <p:sldId id="2145706712" r:id="rId16"/>
    <p:sldId id="2145706735" r:id="rId17"/>
    <p:sldId id="2145706733" r:id="rId18"/>
    <p:sldId id="2145706723" r:id="rId19"/>
    <p:sldId id="2145706746" r:id="rId20"/>
    <p:sldId id="2145706722" r:id="rId21"/>
    <p:sldId id="2145706721" r:id="rId22"/>
    <p:sldId id="2145706747" r:id="rId23"/>
    <p:sldId id="2145706752" r:id="rId24"/>
  </p:sldIdLst>
  <p:sldSz cx="12192000" cy="6858000"/>
  <p:notesSz cx="6888163" cy="10020300"/>
  <p:defaultTextStyle>
    <a:defPPr>
      <a:defRPr lang="en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52A14C67-C713-4C65-8AA0-A6BEBA0D71C2}">
          <p14:sldIdLst>
            <p14:sldId id="2145706750"/>
            <p14:sldId id="2145706749"/>
          </p14:sldIdLst>
        </p14:section>
        <p14:section name="תכנית מתאר" id="{4BCFFA33-85B9-4056-ACE7-2BF97F6A5D68}">
          <p14:sldIdLst>
            <p14:sldId id="2145706748"/>
            <p14:sldId id="2145706696"/>
            <p14:sldId id="2145706698"/>
            <p14:sldId id="2145706699"/>
            <p14:sldId id="6333"/>
          </p14:sldIdLst>
        </p14:section>
        <p14:section name="סוגיות מקומיות" id="{7CD96268-E8F8-4075-AF08-BF99A45DA472}">
          <p14:sldIdLst>
            <p14:sldId id="6068"/>
            <p14:sldId id="2145706676"/>
            <p14:sldId id="6315"/>
            <p14:sldId id="6081"/>
            <p14:sldId id="2145706712"/>
          </p14:sldIdLst>
        </p14:section>
        <p14:section name="שיתוף ציבור" id="{ADB1733D-D5E6-4C43-974D-C3C48F8ECE34}">
          <p14:sldIdLst>
            <p14:sldId id="2145706735"/>
            <p14:sldId id="2145706733"/>
            <p14:sldId id="2145706723"/>
            <p14:sldId id="2145706746"/>
            <p14:sldId id="2145706722"/>
            <p14:sldId id="2145706721"/>
            <p14:sldId id="2145706747"/>
          </p14:sldIdLst>
        </p14:section>
        <p14:section name="סיום" id="{61DF27BF-9A3D-4E2E-AD18-A4B110A2F1F9}">
          <p14:sldIdLst>
            <p14:sldId id="21457067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865"/>
    <a:srgbClr val="EE9191"/>
    <a:srgbClr val="A3524F"/>
    <a:srgbClr val="FFF6F6"/>
    <a:srgbClr val="CB7496"/>
    <a:srgbClr val="7E1C6B"/>
    <a:srgbClr val="E0AAC2"/>
    <a:srgbClr val="E4CAD4"/>
    <a:srgbClr val="B56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74705D-C975-47CA-8F80-7A8EEBE41769}" v="331" dt="2025-07-29T08:09:33.549"/>
    <p1510:client id="{8B42E6BD-E3AD-481D-8FA4-622081C98328}" v="35" dt="2025-07-29T12:20:29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טום גינזבורג-שילובים - סטודיו לעיצוב" userId="249afca3-6fe0-47e0-8d09-54f3e8f83558" providerId="ADAL" clId="{4274705D-C975-47CA-8F80-7A8EEBE41769}"/>
    <pc:docChg chg="undo custSel addSld delSld modSld modSection">
      <pc:chgData name="טום גינזבורג-שילובים - סטודיו לעיצוב" userId="249afca3-6fe0-47e0-8d09-54f3e8f83558" providerId="ADAL" clId="{4274705D-C975-47CA-8F80-7A8EEBE41769}" dt="2025-07-29T08:10:28.062" v="3180" actId="1076"/>
      <pc:docMkLst>
        <pc:docMk/>
      </pc:docMkLst>
      <pc:sldChg chg="addSp delSp modSp del mod">
        <pc:chgData name="טום גינזבורג-שילובים - סטודיו לעיצוב" userId="249afca3-6fe0-47e0-8d09-54f3e8f83558" providerId="ADAL" clId="{4274705D-C975-47CA-8F80-7A8EEBE41769}" dt="2025-07-29T06:50:24.152" v="1801" actId="47"/>
        <pc:sldMkLst>
          <pc:docMk/>
          <pc:sldMk cId="357487023" sldId="279"/>
        </pc:sldMkLst>
        <pc:spChg chg="add mod ord">
          <ac:chgData name="טום גינזבורג-שילובים - סטודיו לעיצוב" userId="249afca3-6fe0-47e0-8d09-54f3e8f83558" providerId="ADAL" clId="{4274705D-C975-47CA-8F80-7A8EEBE41769}" dt="2025-07-29T06:08:45.354" v="182" actId="1076"/>
          <ac:spMkLst>
            <pc:docMk/>
            <pc:sldMk cId="357487023" sldId="279"/>
            <ac:spMk id="4" creationId="{798098B0-F2DB-052F-05C6-6C40A6ADBBB8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6:10:18.493" v="428" actId="1076"/>
          <ac:spMkLst>
            <pc:docMk/>
            <pc:sldMk cId="357487023" sldId="279"/>
            <ac:spMk id="7" creationId="{D9F6B51D-6AB9-1041-77E8-32866E8FFCD3}"/>
          </ac:spMkLst>
        </pc:spChg>
        <pc:spChg chg="add mod ord">
          <ac:chgData name="טום גינזבורג-שילובים - סטודיו לעיצוב" userId="249afca3-6fe0-47e0-8d09-54f3e8f83558" providerId="ADAL" clId="{4274705D-C975-47CA-8F80-7A8EEBE41769}" dt="2025-07-29T06:10:14.625" v="427" actId="14100"/>
          <ac:spMkLst>
            <pc:docMk/>
            <pc:sldMk cId="357487023" sldId="279"/>
            <ac:spMk id="8" creationId="{63265BC0-A0EE-ECD4-CE4A-720E4DA7803F}"/>
          </ac:spMkLst>
        </pc:spChg>
        <pc:spChg chg="add mod ord">
          <ac:chgData name="טום גינזבורג-שילובים - סטודיו לעיצוב" userId="249afca3-6fe0-47e0-8d09-54f3e8f83558" providerId="ADAL" clId="{4274705D-C975-47CA-8F80-7A8EEBE41769}" dt="2025-07-29T06:30:21.835" v="650" actId="1076"/>
          <ac:spMkLst>
            <pc:docMk/>
            <pc:sldMk cId="357487023" sldId="279"/>
            <ac:spMk id="9" creationId="{F5386859-BCDF-CA55-276D-36894074608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09:35.563" v="354" actId="113"/>
          <ac:spMkLst>
            <pc:docMk/>
            <pc:sldMk cId="357487023" sldId="279"/>
            <ac:spMk id="10" creationId="{09DE88FC-FB9E-D6DA-5B94-D3E5F559429E}"/>
          </ac:spMkLst>
        </pc:spChg>
        <pc:grpChg chg="add del mod">
          <ac:chgData name="טום גינזבורג-שילובים - סטודיו לעיצוב" userId="249afca3-6fe0-47e0-8d09-54f3e8f83558" providerId="ADAL" clId="{4274705D-C975-47CA-8F80-7A8EEBE41769}" dt="2025-07-29T06:05:15.160" v="13" actId="165"/>
          <ac:grpSpMkLst>
            <pc:docMk/>
            <pc:sldMk cId="357487023" sldId="279"/>
            <ac:grpSpMk id="2" creationId="{E8BD54EF-0543-0F8D-BD0E-725F66CAC9BE}"/>
          </ac:grpSpMkLst>
        </pc:grpChg>
        <pc:picChg chg="ord">
          <ac:chgData name="טום גינזבורג-שילובים - סטודיו לעיצוב" userId="249afca3-6fe0-47e0-8d09-54f3e8f83558" providerId="ADAL" clId="{4274705D-C975-47CA-8F80-7A8EEBE41769}" dt="2025-07-29T06:10:06.497" v="425" actId="167"/>
          <ac:picMkLst>
            <pc:docMk/>
            <pc:sldMk cId="357487023" sldId="279"/>
            <ac:picMk id="3" creationId="{ED283C9B-0466-32E1-B72F-6836BFC84FF9}"/>
          </ac:picMkLst>
        </pc:picChg>
        <pc:picChg chg="mod topLvl">
          <ac:chgData name="טום גינזבורג-שילובים - סטודיו לעיצוב" userId="249afca3-6fe0-47e0-8d09-54f3e8f83558" providerId="ADAL" clId="{4274705D-C975-47CA-8F80-7A8EEBE41769}" dt="2025-07-29T06:08:45.354" v="182" actId="1076"/>
          <ac:picMkLst>
            <pc:docMk/>
            <pc:sldMk cId="357487023" sldId="279"/>
            <ac:picMk id="6" creationId="{D512859D-E4CB-BD49-8A7A-66B71B950F7C}"/>
          </ac:picMkLst>
        </pc:picChg>
        <pc:picChg chg="mod topLvl">
          <ac:chgData name="טום גינזבורג-שילובים - סטודיו לעיצוב" userId="249afca3-6fe0-47e0-8d09-54f3e8f83558" providerId="ADAL" clId="{4274705D-C975-47CA-8F80-7A8EEBE41769}" dt="2025-07-29T06:08:45.354" v="182" actId="1076"/>
          <ac:picMkLst>
            <pc:docMk/>
            <pc:sldMk cId="357487023" sldId="279"/>
            <ac:picMk id="1026" creationId="{AC6C78D8-DF5F-31DE-C6D6-4B2C3B7C4181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25:29.650" v="2697" actId="14100"/>
        <pc:sldMkLst>
          <pc:docMk/>
          <pc:sldMk cId="3944878007" sldId="6068"/>
        </pc:sldMkLst>
        <pc:spChg chg="del mod">
          <ac:chgData name="טום גינזבורג-שילובים - סטודיו לעיצוב" userId="249afca3-6fe0-47e0-8d09-54f3e8f83558" providerId="ADAL" clId="{4274705D-C975-47CA-8F80-7A8EEBE41769}" dt="2025-07-29T07:23:09.696" v="2657" actId="478"/>
          <ac:spMkLst>
            <pc:docMk/>
            <pc:sldMk cId="3944878007" sldId="6068"/>
            <ac:spMk id="4" creationId="{0133ECA6-303B-826A-B60B-BD6EB7C7E762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2:54.855" v="2653"/>
          <ac:spMkLst>
            <pc:docMk/>
            <pc:sldMk cId="3944878007" sldId="6068"/>
            <ac:spMk id="7" creationId="{696A4736-5AD3-94AC-0355-4EBB72AF5C4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2:54.855" v="2653"/>
          <ac:spMkLst>
            <pc:docMk/>
            <pc:sldMk cId="3944878007" sldId="6068"/>
            <ac:spMk id="8" creationId="{3C67FD2C-E6ED-2357-EBA6-B440C293B3E6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23:34.120" v="2664" actId="14100"/>
          <ac:spMkLst>
            <pc:docMk/>
            <pc:sldMk cId="3944878007" sldId="6068"/>
            <ac:spMk id="10" creationId="{7E0159E4-03E5-2C3A-7F3E-01949344A83E}"/>
          </ac:spMkLst>
        </pc:spChg>
        <pc:spChg chg="add mod ord">
          <ac:chgData name="טום גינזבורג-שילובים - סטודיו לעיצוב" userId="249afca3-6fe0-47e0-8d09-54f3e8f83558" providerId="ADAL" clId="{4274705D-C975-47CA-8F80-7A8EEBE41769}" dt="2025-07-29T07:24:27.025" v="2677" actId="164"/>
          <ac:spMkLst>
            <pc:docMk/>
            <pc:sldMk cId="3944878007" sldId="6068"/>
            <ac:spMk id="11" creationId="{C3BCD8E1-6409-2F79-4F53-E9CEA5312DFA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15.468" v="2686"/>
          <ac:spMkLst>
            <pc:docMk/>
            <pc:sldMk cId="3944878007" sldId="6068"/>
            <ac:spMk id="14" creationId="{5D5637A0-0A43-C9AD-C556-3DCAADAB5A2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15.468" v="2686"/>
          <ac:spMkLst>
            <pc:docMk/>
            <pc:sldMk cId="3944878007" sldId="6068"/>
            <ac:spMk id="15" creationId="{85B4EB6B-3A56-DFC6-DE8B-2FE59A43E2F9}"/>
          </ac:spMkLst>
        </pc:spChg>
        <pc:grpChg chg="add del mod ord">
          <ac:chgData name="טום גינזבורג-שילובים - סטודיו לעיצוב" userId="249afca3-6fe0-47e0-8d09-54f3e8f83558" providerId="ADAL" clId="{4274705D-C975-47CA-8F80-7A8EEBE41769}" dt="2025-07-29T07:25:15.147" v="2685" actId="478"/>
          <ac:grpSpMkLst>
            <pc:docMk/>
            <pc:sldMk cId="3944878007" sldId="6068"/>
            <ac:grpSpMk id="6" creationId="{7F4D36E3-B22B-AE3C-822E-BF6E757A7470}"/>
          </ac:grpSpMkLst>
        </pc:grpChg>
        <pc:grpChg chg="mod ord">
          <ac:chgData name="טום גינזבורג-שילובים - סטודיו לעיצוב" userId="249afca3-6fe0-47e0-8d09-54f3e8f83558" providerId="ADAL" clId="{4274705D-C975-47CA-8F80-7A8EEBE41769}" dt="2025-07-29T07:24:27.025" v="2677" actId="164"/>
          <ac:grpSpMkLst>
            <pc:docMk/>
            <pc:sldMk cId="3944878007" sldId="6068"/>
            <ac:grpSpMk id="9" creationId="{9380CBD9-D5C1-12A1-A271-0B9F13A54D58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7:24:33.197" v="2680" actId="1076"/>
          <ac:grpSpMkLst>
            <pc:docMk/>
            <pc:sldMk cId="3944878007" sldId="6068"/>
            <ac:grpSpMk id="12" creationId="{1728D4AF-0F62-4F97-7ED8-D582E748C96E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7:25:29.650" v="2697" actId="14100"/>
          <ac:grpSpMkLst>
            <pc:docMk/>
            <pc:sldMk cId="3944878007" sldId="6068"/>
            <ac:grpSpMk id="13" creationId="{06A4BA80-2213-35B5-F703-FF47B1B79315}"/>
          </ac:grpSpMkLst>
        </pc:grp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31:59.411" v="2817"/>
        <pc:sldMkLst>
          <pc:docMk/>
          <pc:sldMk cId="1851268895" sldId="6081"/>
        </pc:sldMkLst>
        <pc:spChg chg="del mod">
          <ac:chgData name="טום גינזבורג-שילובים - סטודיו לעיצוב" userId="249afca3-6fe0-47e0-8d09-54f3e8f83558" providerId="ADAL" clId="{4274705D-C975-47CA-8F80-7A8EEBE41769}" dt="2025-07-29T07:30:56.523" v="2796" actId="478"/>
          <ac:spMkLst>
            <pc:docMk/>
            <pc:sldMk cId="1851268895" sldId="6081"/>
            <ac:spMk id="3" creationId="{7EF974F4-C4B1-9F64-D5A3-CBFDC536200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1:59.411" v="2817"/>
          <ac:spMkLst>
            <pc:docMk/>
            <pc:sldMk cId="1851268895" sldId="6081"/>
            <ac:spMk id="6" creationId="{9C6DA934-39EE-2F99-62B1-D8FC3F365B31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31:15.721" v="2804" actId="1076"/>
          <ac:spMkLst>
            <pc:docMk/>
            <pc:sldMk cId="1851268895" sldId="6081"/>
            <ac:spMk id="8" creationId="{C5FD9098-ED73-C771-17D2-B28EC477EF4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1:41.214" v="2812" actId="113"/>
          <ac:spMkLst>
            <pc:docMk/>
            <pc:sldMk cId="1851268895" sldId="6081"/>
            <ac:spMk id="12" creationId="{B38387F8-AE4F-499F-82A6-06096AECDFE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1:55.166" v="2815"/>
          <ac:spMkLst>
            <pc:docMk/>
            <pc:sldMk cId="1851268895" sldId="6081"/>
            <ac:spMk id="13" creationId="{815EC841-C67D-FFE1-001E-466E3FC84659}"/>
          </ac:spMkLst>
        </pc:spChg>
        <pc:picChg chg="add mod">
          <ac:chgData name="טום גינזבורג-שילובים - סטודיו לעיצוב" userId="249afca3-6fe0-47e0-8d09-54f3e8f83558" providerId="ADAL" clId="{4274705D-C975-47CA-8F80-7A8EEBE41769}" dt="2025-07-29T07:31:21.424" v="2806" actId="207"/>
          <ac:picMkLst>
            <pc:docMk/>
            <pc:sldMk cId="1851268895" sldId="6081"/>
            <ac:picMk id="5" creationId="{B3C8C283-7190-6432-2807-A19A24DE036F}"/>
          </ac:picMkLst>
        </pc:picChg>
      </pc:sldChg>
      <pc:sldChg chg="del">
        <pc:chgData name="טום גינזבורג-שילובים - סטודיו לעיצוב" userId="249afca3-6fe0-47e0-8d09-54f3e8f83558" providerId="ADAL" clId="{4274705D-C975-47CA-8F80-7A8EEBE41769}" dt="2025-07-29T07:48:57.479" v="3045" actId="47"/>
        <pc:sldMkLst>
          <pc:docMk/>
          <pc:sldMk cId="1930962842" sldId="6170"/>
        </pc:sldMkLst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30:09.098" v="2789" actId="14100"/>
        <pc:sldMkLst>
          <pc:docMk/>
          <pc:sldMk cId="1056396414" sldId="6315"/>
        </pc:sldMkLst>
        <pc:spChg chg="mod">
          <ac:chgData name="טום גינזבורג-שילובים - סטודיו לעיצוב" userId="249afca3-6fe0-47e0-8d09-54f3e8f83558" providerId="ADAL" clId="{4274705D-C975-47CA-8F80-7A8EEBE41769}" dt="2025-07-29T07:29:55.939" v="2787" actId="255"/>
          <ac:spMkLst>
            <pc:docMk/>
            <pc:sldMk cId="1056396414" sldId="6315"/>
            <ac:spMk id="3" creationId="{78E97586-9057-3F17-9BD1-DA3E80C5BB3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0:05.912" v="2788" actId="1076"/>
          <ac:spMkLst>
            <pc:docMk/>
            <pc:sldMk cId="1056396414" sldId="6315"/>
            <ac:spMk id="4" creationId="{5C2779E5-AC29-89BB-88CE-A656A4ABA273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35.339" v="2771"/>
          <ac:spMkLst>
            <pc:docMk/>
            <pc:sldMk cId="1056396414" sldId="6315"/>
            <ac:spMk id="6" creationId="{1D96B994-707A-A18D-83CA-789721B7553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35.339" v="2771"/>
          <ac:spMkLst>
            <pc:docMk/>
            <pc:sldMk cId="1056396414" sldId="6315"/>
            <ac:spMk id="7" creationId="{323DC1D4-8944-F811-D502-3EE5E8402C4E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29:44.672" v="2786" actId="1076"/>
          <ac:spMkLst>
            <pc:docMk/>
            <pc:sldMk cId="1056396414" sldId="6315"/>
            <ac:spMk id="8" creationId="{49C495BD-3068-98C9-D78B-E5A223AC23A9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28:56.907" v="2775" actId="478"/>
          <ac:spMkLst>
            <pc:docMk/>
            <pc:sldMk cId="1056396414" sldId="6315"/>
            <ac:spMk id="11" creationId="{253DEE90-A0DC-094E-6482-1FF90126D976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7:30:09.098" v="2789" actId="14100"/>
          <ac:grpSpMkLst>
            <pc:docMk/>
            <pc:sldMk cId="1056396414" sldId="6315"/>
            <ac:grpSpMk id="2" creationId="{7247B20E-0F78-C3B4-E773-2991EDD5156B}"/>
          </ac:grpSpMkLst>
        </pc:grpChg>
        <pc:graphicFrameChg chg="mod">
          <ac:chgData name="טום גינזבורג-שילובים - סטודיו לעיצוב" userId="249afca3-6fe0-47e0-8d09-54f3e8f83558" providerId="ADAL" clId="{4274705D-C975-47CA-8F80-7A8EEBE41769}" dt="2025-07-29T07:30:05.912" v="2788" actId="1076"/>
          <ac:graphicFrameMkLst>
            <pc:docMk/>
            <pc:sldMk cId="1056396414" sldId="6315"/>
            <ac:graphicFrameMk id="5" creationId="{570CF8D8-21DD-D541-08E8-BAC23D1335D5}"/>
          </ac:graphicFrameMkLst>
        </pc:graphicFrameChg>
        <pc:picChg chg="mod">
          <ac:chgData name="טום גינזבורג-שילובים - סטודיו לעיצוב" userId="249afca3-6fe0-47e0-8d09-54f3e8f83558" providerId="ADAL" clId="{4274705D-C975-47CA-8F80-7A8EEBE41769}" dt="2025-07-29T07:30:05.912" v="2788" actId="1076"/>
          <ac:picMkLst>
            <pc:docMk/>
            <pc:sldMk cId="1056396414" sldId="6315"/>
            <ac:picMk id="67" creationId="{81F3CBD9-B56E-0F4F-B62B-FFE6E9DFBD5F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22:44.366" v="2652" actId="1076"/>
        <pc:sldMkLst>
          <pc:docMk/>
          <pc:sldMk cId="2458596246" sldId="6333"/>
        </pc:sldMkLst>
        <pc:spChg chg="mod">
          <ac:chgData name="טום גינזבורג-שילובים - סטודיו לעיצוב" userId="249afca3-6fe0-47e0-8d09-54f3e8f83558" providerId="ADAL" clId="{4274705D-C975-47CA-8F80-7A8EEBE41769}" dt="2025-07-29T07:22:05.921" v="2644" actId="1076"/>
          <ac:spMkLst>
            <pc:docMk/>
            <pc:sldMk cId="2458596246" sldId="6333"/>
            <ac:spMk id="2" creationId="{CA0A7361-C06A-B41A-36DD-3CD0843A892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2:20.249" v="2650" actId="1076"/>
          <ac:spMkLst>
            <pc:docMk/>
            <pc:sldMk cId="2458596246" sldId="6333"/>
            <ac:spMk id="3" creationId="{D0BC591D-BBBB-339C-D7DF-2BE384A5F77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2:44.366" v="2652" actId="1076"/>
          <ac:spMkLst>
            <pc:docMk/>
            <pc:sldMk cId="2458596246" sldId="6333"/>
            <ac:spMk id="4" creationId="{91ACFAD1-A12F-CE11-C7D8-D7E1E96E9E43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2:44.366" v="2652" actId="1076"/>
          <ac:spMkLst>
            <pc:docMk/>
            <pc:sldMk cId="2458596246" sldId="6333"/>
            <ac:spMk id="5" creationId="{B8CE43F0-B39A-2B3A-997F-BFB7EAC40FF3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0:35.456" v="2620" actId="207"/>
          <ac:spMkLst>
            <pc:docMk/>
            <pc:sldMk cId="2458596246" sldId="6333"/>
            <ac:spMk id="7" creationId="{4656665B-04B3-09F4-DB30-A023129827F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2:44.366" v="2652" actId="1076"/>
          <ac:spMkLst>
            <pc:docMk/>
            <pc:sldMk cId="2458596246" sldId="6333"/>
            <ac:spMk id="8" creationId="{DC301CC5-2045-FBEE-AD0A-F08E79621A2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8:50.251" v="2593"/>
          <ac:spMkLst>
            <pc:docMk/>
            <pc:sldMk cId="2458596246" sldId="6333"/>
            <ac:spMk id="9" creationId="{7630D585-C568-F8CE-D1C8-7F826603C50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8:50.251" v="2593"/>
          <ac:spMkLst>
            <pc:docMk/>
            <pc:sldMk cId="2458596246" sldId="6333"/>
            <ac:spMk id="10" creationId="{6FFD8B54-81B5-AF92-6F82-CDB46DC33D2C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19:08.236" v="2597"/>
          <ac:spMkLst>
            <pc:docMk/>
            <pc:sldMk cId="2458596246" sldId="6333"/>
            <ac:spMk id="11" creationId="{E605D318-3595-78DA-C84F-F087B2D00BDF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19:09.364" v="2598" actId="478"/>
          <ac:spMkLst>
            <pc:docMk/>
            <pc:sldMk cId="2458596246" sldId="6333"/>
            <ac:spMk id="15" creationId="{088CA9BF-A4C6-6AC6-F66C-D79A644D2A68}"/>
          </ac:spMkLst>
        </pc:spChg>
        <pc:grpChg chg="add mod ord">
          <ac:chgData name="טום גינזבורג-שילובים - סטודיו לעיצוב" userId="249afca3-6fe0-47e0-8d09-54f3e8f83558" providerId="ADAL" clId="{4274705D-C975-47CA-8F80-7A8EEBE41769}" dt="2025-07-29T07:18:53.184" v="2594" actId="167"/>
          <ac:grpSpMkLst>
            <pc:docMk/>
            <pc:sldMk cId="2458596246" sldId="6333"/>
            <ac:grpSpMk id="6" creationId="{1B109E11-F12C-9CA1-0A93-3A26861F08F9}"/>
          </ac:grpSpMkLst>
        </pc:grpChg>
        <pc:cxnChg chg="add mod">
          <ac:chgData name="טום גינזבורג-שילובים - סטודיו לעיצוב" userId="249afca3-6fe0-47e0-8d09-54f3e8f83558" providerId="ADAL" clId="{4274705D-C975-47CA-8F80-7A8EEBE41769}" dt="2025-07-29T07:22:44.366" v="2652" actId="1076"/>
          <ac:cxnSpMkLst>
            <pc:docMk/>
            <pc:sldMk cId="2458596246" sldId="6333"/>
            <ac:cxnSpMk id="13" creationId="{63F61B6E-E06B-27B0-5ABA-F944DC8E4D26}"/>
          </ac:cxnSpMkLst>
        </pc:cxnChg>
        <pc:cxnChg chg="add mod">
          <ac:chgData name="טום גינזבורג-שילובים - סטודיו לעיצוב" userId="249afca3-6fe0-47e0-8d09-54f3e8f83558" providerId="ADAL" clId="{4274705D-C975-47CA-8F80-7A8EEBE41769}" dt="2025-07-29T07:22:44.366" v="2652" actId="1076"/>
          <ac:cxnSpMkLst>
            <pc:docMk/>
            <pc:sldMk cId="2458596246" sldId="6333"/>
            <ac:cxnSpMk id="14" creationId="{65F722CD-7104-B7C4-0027-226274E18984}"/>
          </ac:cxnSpMkLst>
        </pc:cxnChg>
        <pc:cxnChg chg="add mod">
          <ac:chgData name="טום גינזבורג-שילובים - סטודיו לעיצוב" userId="249afca3-6fe0-47e0-8d09-54f3e8f83558" providerId="ADAL" clId="{4274705D-C975-47CA-8F80-7A8EEBE41769}" dt="2025-07-29T07:22:16.218" v="2649" actId="1076"/>
          <ac:cxnSpMkLst>
            <pc:docMk/>
            <pc:sldMk cId="2458596246" sldId="6333"/>
            <ac:cxnSpMk id="16" creationId="{6181F3A5-5224-7C15-4B6B-304180908D7A}"/>
          </ac:cxnSpMkLst>
        </pc:cxnChg>
        <pc:cxnChg chg="add mod">
          <ac:chgData name="טום גינזבורג-שילובים - סטודיו לעיצוב" userId="249afca3-6fe0-47e0-8d09-54f3e8f83558" providerId="ADAL" clId="{4274705D-C975-47CA-8F80-7A8EEBE41769}" dt="2025-07-29T07:22:00.675" v="2642" actId="1035"/>
          <ac:cxnSpMkLst>
            <pc:docMk/>
            <pc:sldMk cId="2458596246" sldId="6333"/>
            <ac:cxnSpMk id="17" creationId="{CA3FDEF8-6B78-238B-4B4F-97E6F2ECA4C4}"/>
          </ac:cxnSpMkLst>
        </pc:cxn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8:10:28.062" v="3180" actId="1076"/>
        <pc:sldMkLst>
          <pc:docMk/>
          <pc:sldMk cId="4145150399" sldId="2145706676"/>
        </pc:sldMkLst>
        <pc:spChg chg="mod">
          <ac:chgData name="טום גינזבורג-שילובים - סטודיו לעיצוב" userId="249afca3-6fe0-47e0-8d09-54f3e8f83558" providerId="ADAL" clId="{4274705D-C975-47CA-8F80-7A8EEBE41769}" dt="2025-07-29T08:09:53.266" v="3172" actId="1076"/>
          <ac:spMkLst>
            <pc:docMk/>
            <pc:sldMk cId="4145150399" sldId="2145706676"/>
            <ac:spMk id="4" creationId="{8F1BA052-F8C4-A501-AC2F-81A025A5BF99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5" creationId="{1F148302-15BF-BB08-6658-6B398135F4CF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8" creationId="{DC08F0F2-7621-FD98-2727-7FF3B6F8039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38.713" v="2698" actId="164"/>
          <ac:spMkLst>
            <pc:docMk/>
            <pc:sldMk cId="4145150399" sldId="2145706676"/>
            <ac:spMk id="9" creationId="{938505B8-BE79-7EDE-EB8E-997677DF62F2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10" creationId="{24843506-5C87-E25F-51BB-DC121B5769D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19" creationId="{6221D81D-480F-AFC6-D2E3-ECAE2BB2994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20" creationId="{4398F84B-0B11-A37A-7DA9-512BB15DA05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38.713" v="2698" actId="164"/>
          <ac:spMkLst>
            <pc:docMk/>
            <pc:sldMk cId="4145150399" sldId="2145706676"/>
            <ac:spMk id="21" creationId="{6F3676C3-8500-251E-9466-0279F94ABB1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22" creationId="{E39CA6DA-A016-FF68-F02C-EA9B607D4FC2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23" creationId="{0FD7A2DB-3341-4CC1-B462-8A321A61C869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38.713" v="2698" actId="164"/>
          <ac:spMkLst>
            <pc:docMk/>
            <pc:sldMk cId="4145150399" sldId="2145706676"/>
            <ac:spMk id="25" creationId="{A362780E-DAB8-262E-A507-8A8333E0D53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38.713" v="2698" actId="164"/>
          <ac:spMkLst>
            <pc:docMk/>
            <pc:sldMk cId="4145150399" sldId="2145706676"/>
            <ac:spMk id="26" creationId="{83133B1F-E91F-326B-7A1D-97ED4CECC979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28" creationId="{0D0EED2E-0B2D-1EEF-21F8-3630BC9B779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48.049" v="2703" actId="164"/>
          <ac:spMkLst>
            <pc:docMk/>
            <pc:sldMk cId="4145150399" sldId="2145706676"/>
            <ac:spMk id="29" creationId="{80A32F61-65AC-9E7F-B45B-A0BDA4E792A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31" creationId="{B90F3209-7558-1DC0-1B08-85680C9DBB9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8:09:07.484" v="3161" actId="14100"/>
          <ac:spMkLst>
            <pc:docMk/>
            <pc:sldMk cId="4145150399" sldId="2145706676"/>
            <ac:spMk id="36" creationId="{CF013F1E-2931-BF91-EB08-5D53494D1CDD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39" creationId="{A5D033EC-3669-02A1-8E4A-13FC7BD3D86A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38.713" v="2698" actId="164"/>
          <ac:spMkLst>
            <pc:docMk/>
            <pc:sldMk cId="4145150399" sldId="2145706676"/>
            <ac:spMk id="42" creationId="{571D28DE-87B0-FC66-6754-BF508EDC703F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8:10:28.062" v="3180" actId="1076"/>
          <ac:spMkLst>
            <pc:docMk/>
            <pc:sldMk cId="4145150399" sldId="2145706676"/>
            <ac:spMk id="48" creationId="{9BD1BB43-8352-F66D-444D-700941AD4FD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55" creationId="{02F176CC-D6F2-F946-5DD4-052368FA2B8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6:45.033" v="2728" actId="14100"/>
          <ac:spMkLst>
            <pc:docMk/>
            <pc:sldMk cId="4145150399" sldId="2145706676"/>
            <ac:spMk id="61" creationId="{B04D706C-FC76-A49A-6985-B5C534E2EC8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62" creationId="{22D85CA7-5F38-35DE-E4CD-C6AA88D7889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63" creationId="{39131CC2-866D-F719-2A8B-B4D57C19CE8A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8:21.926" v="2767" actId="255"/>
          <ac:spMkLst>
            <pc:docMk/>
            <pc:sldMk cId="4145150399" sldId="2145706676"/>
            <ac:spMk id="64" creationId="{96D62E3E-5257-2AD9-30CB-2DA620DD72F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66" creationId="{DCA65452-C5B0-DFF1-D4A8-CE28758AD5F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8:10:23.175" v="3179" actId="1076"/>
          <ac:spMkLst>
            <pc:docMk/>
            <pc:sldMk cId="4145150399" sldId="2145706676"/>
            <ac:spMk id="67" creationId="{95AE6ED4-049E-4DD0-8C10-AE1B342FDDD5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8:09:27.920" v="3166" actId="478"/>
          <ac:spMkLst>
            <pc:docMk/>
            <pc:sldMk cId="4145150399" sldId="2145706676"/>
            <ac:spMk id="71" creationId="{4C1DAD95-91C0-48DA-EDC0-6923E8434F0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14.038" v="2740"/>
          <ac:spMkLst>
            <pc:docMk/>
            <pc:sldMk cId="4145150399" sldId="2145706676"/>
            <ac:spMk id="80" creationId="{5B50E34A-650D-F323-DB52-4045903DE63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14.038" v="2740"/>
          <ac:spMkLst>
            <pc:docMk/>
            <pc:sldMk cId="4145150399" sldId="2145706676"/>
            <ac:spMk id="82" creationId="{1D6E0390-EB10-6C77-B377-7981ADDA9B3B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8:09:49.386" v="3171" actId="14100"/>
          <ac:spMkLst>
            <pc:docMk/>
            <pc:sldMk cId="4145150399" sldId="2145706676"/>
            <ac:spMk id="84" creationId="{1F39E93B-3B76-913E-2F09-415FA828851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38.713" v="2698" actId="164"/>
          <ac:spMkLst>
            <pc:docMk/>
            <pc:sldMk cId="4145150399" sldId="2145706676"/>
            <ac:spMk id="100" creationId="{CB141259-A420-1253-96DD-3ADA70A57819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101" creationId="{2950BA5A-0225-7A99-AF04-9D36B5C2AAE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104" creationId="{CC65BD9F-A897-1652-312D-CFA0543DAA2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38.713" v="2698" actId="164"/>
          <ac:spMkLst>
            <pc:docMk/>
            <pc:sldMk cId="4145150399" sldId="2145706676"/>
            <ac:spMk id="120" creationId="{14C30405-00D8-11D3-5B49-426FC531221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140" creationId="{0BDE66B3-A3C7-CED1-E7B9-3090E08E236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5:38.713" v="2698" actId="164"/>
          <ac:spMkLst>
            <pc:docMk/>
            <pc:sldMk cId="4145150399" sldId="2145706676"/>
            <ac:spMk id="142" creationId="{CAAB795E-7117-F645-0FA8-07D940F56D1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27:02.369" v="2737" actId="255"/>
          <ac:spMkLst>
            <pc:docMk/>
            <pc:sldMk cId="4145150399" sldId="2145706676"/>
            <ac:spMk id="155" creationId="{970ED6EE-6D54-ABFA-0246-ADE898172FBE}"/>
          </ac:spMkLst>
        </pc:spChg>
        <pc:grpChg chg="mod">
          <ac:chgData name="טום גינזבורג-שילובים - סטודיו לעיצוב" userId="249afca3-6fe0-47e0-8d09-54f3e8f83558" providerId="ADAL" clId="{4274705D-C975-47CA-8F80-7A8EEBE41769}" dt="2025-07-29T07:25:48.049" v="2703" actId="164"/>
          <ac:grpSpMkLst>
            <pc:docMk/>
            <pc:sldMk cId="4145150399" sldId="2145706676"/>
            <ac:grpSpMk id="2" creationId="{275C95B6-8F8C-C26D-5A5B-DEE7B829E88B}"/>
          </ac:grpSpMkLst>
        </pc:grpChg>
        <pc:grpChg chg="mod">
          <ac:chgData name="טום גינזבורג-שילובים - סטודיו לעיצוב" userId="249afca3-6fe0-47e0-8d09-54f3e8f83558" providerId="ADAL" clId="{4274705D-C975-47CA-8F80-7A8EEBE41769}" dt="2025-07-29T08:10:23.175" v="3179" actId="1076"/>
          <ac:grpSpMkLst>
            <pc:docMk/>
            <pc:sldMk cId="4145150399" sldId="2145706676"/>
            <ac:grpSpMk id="6" creationId="{A0AD6EC5-F246-29BA-59CF-BACFC99858C6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7:28:06.873" v="2764" actId="14100"/>
          <ac:grpSpMkLst>
            <pc:docMk/>
            <pc:sldMk cId="4145150399" sldId="2145706676"/>
            <ac:grpSpMk id="68" creationId="{28485CF9-F1A0-50E5-7189-9386010F693D}"/>
          </ac:grpSpMkLst>
        </pc:grpChg>
        <pc:grpChg chg="add mod ord">
          <ac:chgData name="טום גינזבורג-שילובים - סטודיו לעיצוב" userId="249afca3-6fe0-47e0-8d09-54f3e8f83558" providerId="ADAL" clId="{4274705D-C975-47CA-8F80-7A8EEBE41769}" dt="2025-07-29T07:27:55.647" v="2760" actId="1076"/>
          <ac:grpSpMkLst>
            <pc:docMk/>
            <pc:sldMk cId="4145150399" sldId="2145706676"/>
            <ac:grpSpMk id="73" creationId="{4E2B01F4-15A1-A08C-79E6-5C1E4B2DE457}"/>
          </ac:grpSpMkLst>
        </pc:grpChg>
        <pc:graphicFrameChg chg="mod">
          <ac:chgData name="טום גינזבורג-שילובים - סטודיו לעיצוב" userId="249afca3-6fe0-47e0-8d09-54f3e8f83558" providerId="ADAL" clId="{4274705D-C975-47CA-8F80-7A8EEBE41769}" dt="2025-07-29T07:26:44.586" v="2727" actId="1076"/>
          <ac:graphicFrameMkLst>
            <pc:docMk/>
            <pc:sldMk cId="4145150399" sldId="2145706676"/>
            <ac:graphicFrameMk id="18" creationId="{AE56AF81-D859-1D1D-A83F-E95A21E3C933}"/>
          </ac:graphicFrameMkLst>
        </pc:graphicFrameChg>
        <pc:graphicFrameChg chg="mod">
          <ac:chgData name="טום גינזבורג-שילובים - סטודיו לעיצוב" userId="249afca3-6fe0-47e0-8d09-54f3e8f83558" providerId="ADAL" clId="{4274705D-C975-47CA-8F80-7A8EEBE41769}" dt="2025-07-29T07:25:50.384" v="2705" actId="1076"/>
          <ac:graphicFrameMkLst>
            <pc:docMk/>
            <pc:sldMk cId="4145150399" sldId="2145706676"/>
            <ac:graphicFrameMk id="143" creationId="{C811D444-552F-F7A1-047C-8F730612DC8D}"/>
          </ac:graphicFrameMkLst>
        </pc:graphicFrameChg>
        <pc:graphicFrameChg chg="mod">
          <ac:chgData name="טום גינזבורג-שילובים - סטודיו לעיצוב" userId="249afca3-6fe0-47e0-8d09-54f3e8f83558" providerId="ADAL" clId="{4274705D-C975-47CA-8F80-7A8EEBE41769}" dt="2025-07-29T07:25:44.364" v="2702" actId="1076"/>
          <ac:graphicFrameMkLst>
            <pc:docMk/>
            <pc:sldMk cId="4145150399" sldId="2145706676"/>
            <ac:graphicFrameMk id="188" creationId="{961D087C-9B9A-5018-5C21-E3FF6F0B769B}"/>
          </ac:graphicFrameMkLst>
        </pc:graphicFrameChg>
        <pc:picChg chg="mod">
          <ac:chgData name="טום גינזבורג-שילובים - סטודיו לעיצוב" userId="249afca3-6fe0-47e0-8d09-54f3e8f83558" providerId="ADAL" clId="{4274705D-C975-47CA-8F80-7A8EEBE41769}" dt="2025-07-29T07:25:48.049" v="2703" actId="164"/>
          <ac:picMkLst>
            <pc:docMk/>
            <pc:sldMk cId="4145150399" sldId="2145706676"/>
            <ac:picMk id="27" creationId="{F01B16F8-6C88-7CC6-447C-AAD95C8105D8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16:29.269" v="2531"/>
        <pc:sldMkLst>
          <pc:docMk/>
          <pc:sldMk cId="2825216506" sldId="2145706696"/>
        </pc:sldMkLst>
        <pc:spChg chg="mod">
          <ac:chgData name="טום גינזבורג-שילובים - סטודיו לעיצוב" userId="249afca3-6fe0-47e0-8d09-54f3e8f83558" providerId="ADAL" clId="{4274705D-C975-47CA-8F80-7A8EEBE41769}" dt="2025-07-29T07:05:21.966" v="2347" actId="14861"/>
          <ac:spMkLst>
            <pc:docMk/>
            <pc:sldMk cId="2825216506" sldId="2145706696"/>
            <ac:spMk id="2" creationId="{55142EF4-8757-3485-6440-A938C10DA5B2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5:21.966" v="2347" actId="14861"/>
          <ac:spMkLst>
            <pc:docMk/>
            <pc:sldMk cId="2825216506" sldId="2145706696"/>
            <ac:spMk id="3" creationId="{38455801-FEE6-7A05-F639-526E72DF7219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5:21.966" v="2347" actId="14861"/>
          <ac:spMkLst>
            <pc:docMk/>
            <pc:sldMk cId="2825216506" sldId="2145706696"/>
            <ac:spMk id="4" creationId="{86B4E862-3438-DF1B-C883-9123C7CA947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4:59.310" v="2327" actId="1035"/>
          <ac:spMkLst>
            <pc:docMk/>
            <pc:sldMk cId="2825216506" sldId="2145706696"/>
            <ac:spMk id="5" creationId="{F4F3070E-2730-E485-1108-F70F174401DA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1:48.079" v="2302" actId="2085"/>
          <ac:spMkLst>
            <pc:docMk/>
            <pc:sldMk cId="2825216506" sldId="2145706696"/>
            <ac:spMk id="6" creationId="{8BBBD139-DD51-F493-E35C-895E42F1F84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2:38.470" v="2307" actId="1076"/>
          <ac:spMkLst>
            <pc:docMk/>
            <pc:sldMk cId="2825216506" sldId="2145706696"/>
            <ac:spMk id="7" creationId="{126F2B89-1A16-A268-34F1-E26588A33C0F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7:00:37.448" v="2269" actId="478"/>
          <ac:spMkLst>
            <pc:docMk/>
            <pc:sldMk cId="2825216506" sldId="2145706696"/>
            <ac:spMk id="8" creationId="{37C83945-DCD6-EBA3-713E-A1D7CD0DB70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53:22.400" v="1825"/>
          <ac:spMkLst>
            <pc:docMk/>
            <pc:sldMk cId="2825216506" sldId="2145706696"/>
            <ac:spMk id="10" creationId="{25A5C538-6FF9-5571-10D5-2E54B499B4C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53:22.400" v="1825"/>
          <ac:spMkLst>
            <pc:docMk/>
            <pc:sldMk cId="2825216506" sldId="2145706696"/>
            <ac:spMk id="11" creationId="{42A8AC6A-56D8-F02F-8491-BD3CA784CED6}"/>
          </ac:spMkLst>
        </pc:spChg>
        <pc:spChg chg="del mod topLvl">
          <ac:chgData name="טום גינזבורג-שילובים - סטודיו לעיצוב" userId="249afca3-6fe0-47e0-8d09-54f3e8f83558" providerId="ADAL" clId="{4274705D-C975-47CA-8F80-7A8EEBE41769}" dt="2025-07-29T07:00:36.505" v="2268" actId="478"/>
          <ac:spMkLst>
            <pc:docMk/>
            <pc:sldMk cId="2825216506" sldId="2145706696"/>
            <ac:spMk id="13" creationId="{EEC12CE9-2F5B-1B88-A234-6281973763E6}"/>
          </ac:spMkLst>
        </pc:spChg>
        <pc:spChg chg="del mod topLvl">
          <ac:chgData name="טום גינזבורג-שילובים - סטודיו לעיצוב" userId="249afca3-6fe0-47e0-8d09-54f3e8f83558" providerId="ADAL" clId="{4274705D-C975-47CA-8F80-7A8EEBE41769}" dt="2025-07-29T07:00:40.704" v="2273" actId="478"/>
          <ac:spMkLst>
            <pc:docMk/>
            <pc:sldMk cId="2825216506" sldId="2145706696"/>
            <ac:spMk id="14" creationId="{269F2BAF-054B-0C8F-386A-ACC5D3E9DB73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6:56:23.865" v="1883" actId="47"/>
          <ac:spMkLst>
            <pc:docMk/>
            <pc:sldMk cId="2825216506" sldId="2145706696"/>
            <ac:spMk id="16" creationId="{CBCD18B8-DF0B-F257-532D-0BD3AF9ACA18}"/>
          </ac:spMkLst>
        </pc:spChg>
        <pc:spChg chg="add mod ord">
          <ac:chgData name="טום גינזבורג-שילובים - סטודיו לעיצוב" userId="249afca3-6fe0-47e0-8d09-54f3e8f83558" providerId="ADAL" clId="{4274705D-C975-47CA-8F80-7A8EEBE41769}" dt="2025-07-29T07:01:13.163" v="2278" actId="207"/>
          <ac:spMkLst>
            <pc:docMk/>
            <pc:sldMk cId="2825216506" sldId="2145706696"/>
            <ac:spMk id="17" creationId="{D8496118-ED6B-F19B-3AA2-48AD908864B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59:58.873" v="2253"/>
          <ac:spMkLst>
            <pc:docMk/>
            <pc:sldMk cId="2825216506" sldId="2145706696"/>
            <ac:spMk id="19" creationId="{56F6C950-E2FC-39F2-E297-109DE4BFAE9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59:58.873" v="2253"/>
          <ac:spMkLst>
            <pc:docMk/>
            <pc:sldMk cId="2825216506" sldId="2145706696"/>
            <ac:spMk id="20" creationId="{6A8037D6-8209-7F4C-C7EA-63CE6F289495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00:13.514" v="2257" actId="1076"/>
          <ac:spMkLst>
            <pc:docMk/>
            <pc:sldMk cId="2825216506" sldId="2145706696"/>
            <ac:spMk id="21" creationId="{2859CC4B-3DBE-EBA7-7B4C-5E27ECF8CDC8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00:28.729" v="2262" actId="1076"/>
          <ac:spMkLst>
            <pc:docMk/>
            <pc:sldMk cId="2825216506" sldId="2145706696"/>
            <ac:spMk id="22" creationId="{6E8CF160-52A8-F566-A0D5-002410C15577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00:43.457" v="2274"/>
          <ac:spMkLst>
            <pc:docMk/>
            <pc:sldMk cId="2825216506" sldId="2145706696"/>
            <ac:spMk id="23" creationId="{A3E9B82A-2FC7-5E3F-4684-D7CC49B4F61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0:47.985" v="2275"/>
          <ac:spMkLst>
            <pc:docMk/>
            <pc:sldMk cId="2825216506" sldId="2145706696"/>
            <ac:spMk id="25" creationId="{92F9BE63-90CB-7447-6C22-5C6D0C39EA4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0:47.985" v="2275"/>
          <ac:spMkLst>
            <pc:docMk/>
            <pc:sldMk cId="2825216506" sldId="2145706696"/>
            <ac:spMk id="26" creationId="{ED619BD6-89CB-5A26-E913-9A926CC3FBD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6:29.269" v="2531"/>
          <ac:spMkLst>
            <pc:docMk/>
            <pc:sldMk cId="2825216506" sldId="2145706696"/>
            <ac:spMk id="36" creationId="{FAB779FE-0CB7-3249-814E-12703F0191F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6:29.269" v="2531"/>
          <ac:spMkLst>
            <pc:docMk/>
            <pc:sldMk cId="2825216506" sldId="2145706696"/>
            <ac:spMk id="37" creationId="{0A2C09A2-24A2-33BE-8F42-B465D647D5B3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6:53:22.400" v="1825"/>
          <ac:grpSpMkLst>
            <pc:docMk/>
            <pc:sldMk cId="2825216506" sldId="2145706696"/>
            <ac:grpSpMk id="9" creationId="{9A89751C-3EDD-86DF-F5C2-F684FA17AF4A}"/>
          </ac:grpSpMkLst>
        </pc:grpChg>
        <pc:grpChg chg="add del mod">
          <ac:chgData name="טום גינזבורג-שילובים - סטודיו לעיצוב" userId="249afca3-6fe0-47e0-8d09-54f3e8f83558" providerId="ADAL" clId="{4274705D-C975-47CA-8F80-7A8EEBE41769}" dt="2025-07-29T07:00:36.505" v="2268" actId="478"/>
          <ac:grpSpMkLst>
            <pc:docMk/>
            <pc:sldMk cId="2825216506" sldId="2145706696"/>
            <ac:grpSpMk id="12" creationId="{BA9B83BF-BBD3-DBDA-4951-9DDC1615B9E9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6:59:58.873" v="2253"/>
          <ac:grpSpMkLst>
            <pc:docMk/>
            <pc:sldMk cId="2825216506" sldId="2145706696"/>
            <ac:grpSpMk id="18" creationId="{4BA44CC3-3940-A3C8-50DB-C4B35D4EECF9}"/>
          </ac:grpSpMkLst>
        </pc:grpChg>
        <pc:grpChg chg="add del mod">
          <ac:chgData name="טום גינזבורג-שילובים - סטודיו לעיצוב" userId="249afca3-6fe0-47e0-8d09-54f3e8f83558" providerId="ADAL" clId="{4274705D-C975-47CA-8F80-7A8EEBE41769}" dt="2025-07-29T07:16:28.896" v="2530" actId="478"/>
          <ac:grpSpMkLst>
            <pc:docMk/>
            <pc:sldMk cId="2825216506" sldId="2145706696"/>
            <ac:grpSpMk id="24" creationId="{2F88DB6E-FB45-D35A-DCC0-177120759E9F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7:16:29.269" v="2531"/>
          <ac:grpSpMkLst>
            <pc:docMk/>
            <pc:sldMk cId="2825216506" sldId="2145706696"/>
            <ac:grpSpMk id="35" creationId="{39BDD60D-2769-BBC0-A01A-14AD8BF0941A}"/>
          </ac:grpSpMkLst>
        </pc:grpChg>
        <pc:picChg chg="add mod">
          <ac:chgData name="טום גינזבורג-שילובים - סטודיו לעיצוב" userId="249afca3-6fe0-47e0-8d09-54f3e8f83558" providerId="ADAL" clId="{4274705D-C975-47CA-8F80-7A8EEBE41769}" dt="2025-07-29T07:02:30.607" v="2305" actId="208"/>
          <ac:picMkLst>
            <pc:docMk/>
            <pc:sldMk cId="2825216506" sldId="2145706696"/>
            <ac:picMk id="28" creationId="{3BE6B2B4-2A7D-B973-F731-4A6FDF2C94F6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03:05.124" v="2310" actId="1076"/>
          <ac:picMkLst>
            <pc:docMk/>
            <pc:sldMk cId="2825216506" sldId="2145706696"/>
            <ac:picMk id="30" creationId="{EEA6584A-B9D8-BA46-3A10-C1D0439A8960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05:04.116" v="2333" actId="1036"/>
          <ac:picMkLst>
            <pc:docMk/>
            <pc:sldMk cId="2825216506" sldId="2145706696"/>
            <ac:picMk id="32" creationId="{A8087473-A992-337F-FD44-DD35D2A3DA78}"/>
          </ac:picMkLst>
        </pc:picChg>
        <pc:picChg chg="add del mod">
          <ac:chgData name="טום גינזבורג-שילובים - סטודיו לעיצוב" userId="249afca3-6fe0-47e0-8d09-54f3e8f83558" providerId="ADAL" clId="{4274705D-C975-47CA-8F80-7A8EEBE41769}" dt="2025-07-29T07:04:34.983" v="2314" actId="478"/>
          <ac:picMkLst>
            <pc:docMk/>
            <pc:sldMk cId="2825216506" sldId="2145706696"/>
            <ac:picMk id="34" creationId="{250416F7-706F-28BB-BA3E-A1ABB9CF94F4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16:15.707" v="2529" actId="1076"/>
        <pc:sldMkLst>
          <pc:docMk/>
          <pc:sldMk cId="2438049977" sldId="2145706698"/>
        </pc:sldMkLst>
        <pc:spChg chg="del mod">
          <ac:chgData name="טום גינזבורג-שילובים - סטודיו לעיצוב" userId="249afca3-6fe0-47e0-8d09-54f3e8f83558" providerId="ADAL" clId="{4274705D-C975-47CA-8F80-7A8EEBE41769}" dt="2025-07-29T07:06:50.169" v="2357" actId="478"/>
          <ac:spMkLst>
            <pc:docMk/>
            <pc:sldMk cId="2438049977" sldId="2145706698"/>
            <ac:spMk id="2" creationId="{71B45882-8046-E4D6-D94B-7C427B283F7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5:51.478" v="2352"/>
          <ac:spMkLst>
            <pc:docMk/>
            <pc:sldMk cId="2438049977" sldId="2145706698"/>
            <ac:spMk id="5" creationId="{EE010679-0408-B1EF-5487-DE5D017DE00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05:51.478" v="2352"/>
          <ac:spMkLst>
            <pc:docMk/>
            <pc:sldMk cId="2438049977" sldId="2145706698"/>
            <ac:spMk id="6" creationId="{B236F9A7-7303-5DC2-3EA0-EA103C0E32AA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06:11.091" v="2356" actId="20577"/>
          <ac:spMkLst>
            <pc:docMk/>
            <pc:sldMk cId="2438049977" sldId="2145706698"/>
            <ac:spMk id="7" creationId="{E164D708-F6C5-0B28-43D1-7875F2059FED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18.334" v="2396" actId="165"/>
          <ac:spMkLst>
            <pc:docMk/>
            <pc:sldMk cId="2438049977" sldId="2145706698"/>
            <ac:spMk id="13" creationId="{B61FB5B7-B50E-A517-A4BD-07BA63073B8A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18.334" v="2396" actId="165"/>
          <ac:spMkLst>
            <pc:docMk/>
            <pc:sldMk cId="2438049977" sldId="2145706698"/>
            <ac:spMk id="14" creationId="{A44E679C-E68A-BCEA-CF78-4D4D5F37FDE4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18.334" v="2396" actId="165"/>
          <ac:spMkLst>
            <pc:docMk/>
            <pc:sldMk cId="2438049977" sldId="2145706698"/>
            <ac:spMk id="15" creationId="{88EED5C9-6A3C-A89F-7541-D635D324A1B6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18.334" v="2396" actId="165"/>
          <ac:spMkLst>
            <pc:docMk/>
            <pc:sldMk cId="2438049977" sldId="2145706698"/>
            <ac:spMk id="16" creationId="{154F4351-C608-79D3-8ACB-40B588CA7091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18.334" v="2396" actId="165"/>
          <ac:spMkLst>
            <pc:docMk/>
            <pc:sldMk cId="2438049977" sldId="2145706698"/>
            <ac:spMk id="17" creationId="{60DAE519-597A-C85B-49F0-5F29B203D27B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35.974" v="2401" actId="207"/>
          <ac:spMkLst>
            <pc:docMk/>
            <pc:sldMk cId="2438049977" sldId="2145706698"/>
            <ac:spMk id="18" creationId="{BFA85E35-5237-A3B4-8067-9C6DA6A79F6A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32.683" v="2400" actId="207"/>
          <ac:spMkLst>
            <pc:docMk/>
            <pc:sldMk cId="2438049977" sldId="2145706698"/>
            <ac:spMk id="19" creationId="{B6DB0CA3-9B9E-8BA7-FCDB-66C56A9BF8A6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7:10:00.537" v="2393" actId="478"/>
          <ac:spMkLst>
            <pc:docMk/>
            <pc:sldMk cId="2438049977" sldId="2145706698"/>
            <ac:spMk id="20" creationId="{D3769D9B-AF2C-0A6F-9CD7-7CF058751D8C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7:10:00.537" v="2393" actId="478"/>
          <ac:spMkLst>
            <pc:docMk/>
            <pc:sldMk cId="2438049977" sldId="2145706698"/>
            <ac:spMk id="21" creationId="{FBEDBE5D-0C4A-EC5C-AC74-468E9D2A5E5D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7:10:00.537" v="2393" actId="478"/>
          <ac:spMkLst>
            <pc:docMk/>
            <pc:sldMk cId="2438049977" sldId="2145706698"/>
            <ac:spMk id="22" creationId="{B1530A67-536A-6C80-F34B-B87E126930C0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7:10:00.537" v="2393" actId="478"/>
          <ac:spMkLst>
            <pc:docMk/>
            <pc:sldMk cId="2438049977" sldId="2145706698"/>
            <ac:spMk id="23" creationId="{E2C02FCF-C8B1-0B4B-66A9-1FE119EEC88F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29.598" v="2399" actId="207"/>
          <ac:spMkLst>
            <pc:docMk/>
            <pc:sldMk cId="2438049977" sldId="2145706698"/>
            <ac:spMk id="25" creationId="{99A39E73-9246-84C0-951D-4C8A874C5935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25.920" v="2398" actId="207"/>
          <ac:spMkLst>
            <pc:docMk/>
            <pc:sldMk cId="2438049977" sldId="2145706698"/>
            <ac:spMk id="26" creationId="{815E6D58-7510-DB62-1911-8E1A80C5B9B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0:42.024" v="2403" actId="1076"/>
          <ac:spMkLst>
            <pc:docMk/>
            <pc:sldMk cId="2438049977" sldId="2145706698"/>
            <ac:spMk id="27" creationId="{2B9A558B-A312-F7EE-EDA9-851B2B7D3006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10:22.682" v="2397" actId="207"/>
          <ac:spMkLst>
            <pc:docMk/>
            <pc:sldMk cId="2438049977" sldId="2145706698"/>
            <ac:spMk id="28" creationId="{BD3D03EF-F094-3E1E-7F62-BF41EE80BAE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0:12.727" v="2395" actId="207"/>
          <ac:spMkLst>
            <pc:docMk/>
            <pc:sldMk cId="2438049977" sldId="2145706698"/>
            <ac:spMk id="29" creationId="{757067B0-1D3F-0201-2256-73E84A2431D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0:12.727" v="2395" actId="207"/>
          <ac:spMkLst>
            <pc:docMk/>
            <pc:sldMk cId="2438049977" sldId="2145706698"/>
            <ac:spMk id="30" creationId="{11DA6A0D-0FC6-E49F-2F03-EB648B748EB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0:12.727" v="2395" actId="207"/>
          <ac:spMkLst>
            <pc:docMk/>
            <pc:sldMk cId="2438049977" sldId="2145706698"/>
            <ac:spMk id="31" creationId="{75FF390D-65AC-56C5-5F34-EDE1180D202B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11:29.941" v="2421" actId="478"/>
          <ac:spMkLst>
            <pc:docMk/>
            <pc:sldMk cId="2438049977" sldId="2145706698"/>
            <ac:spMk id="34" creationId="{DDBC6513-1C95-E249-D2B0-5DAEA1514AB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0:54.261" v="2407" actId="1076"/>
          <ac:spMkLst>
            <pc:docMk/>
            <pc:sldMk cId="2438049977" sldId="2145706698"/>
            <ac:spMk id="36" creationId="{62C22F97-F6B6-F52C-F170-056E961D0CA6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15:17.833" v="2510" actId="478"/>
          <ac:spMkLst>
            <pc:docMk/>
            <pc:sldMk cId="2438049977" sldId="2145706698"/>
            <ac:spMk id="46" creationId="{A7C77AC0-2D88-A21F-AEA3-E04A71AADE13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15:17.833" v="2510" actId="478"/>
          <ac:spMkLst>
            <pc:docMk/>
            <pc:sldMk cId="2438049977" sldId="2145706698"/>
            <ac:spMk id="48" creationId="{C3BD0C64-33ED-C64D-7209-1BDABFEAF4F0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15:17.833" v="2510" actId="478"/>
          <ac:spMkLst>
            <pc:docMk/>
            <pc:sldMk cId="2438049977" sldId="2145706698"/>
            <ac:spMk id="49" creationId="{F652CAF4-DDB4-BDEF-3E21-046D95313D26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15:17.833" v="2510" actId="478"/>
          <ac:spMkLst>
            <pc:docMk/>
            <pc:sldMk cId="2438049977" sldId="2145706698"/>
            <ac:spMk id="50" creationId="{259AAC6A-60F1-7934-9C9D-F4D8B0D9B612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15:17.833" v="2510" actId="478"/>
          <ac:spMkLst>
            <pc:docMk/>
            <pc:sldMk cId="2438049977" sldId="2145706698"/>
            <ac:spMk id="51" creationId="{785FEBE7-6B2A-6BE0-90EB-169578C678CD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7:11:19.529" v="2416" actId="14100"/>
          <ac:grpSpMkLst>
            <pc:docMk/>
            <pc:sldMk cId="2438049977" sldId="2145706698"/>
            <ac:grpSpMk id="3" creationId="{EAC88D54-A17B-4D68-106D-A73B12B00009}"/>
          </ac:grpSpMkLst>
        </pc:grpChg>
        <pc:grpChg chg="mod ord">
          <ac:chgData name="טום גינזבורג-שילובים - סטודיו לעיצוב" userId="249afca3-6fe0-47e0-8d09-54f3e8f83558" providerId="ADAL" clId="{4274705D-C975-47CA-8F80-7A8EEBE41769}" dt="2025-07-29T07:09:25.040" v="2378" actId="1076"/>
          <ac:grpSpMkLst>
            <pc:docMk/>
            <pc:sldMk cId="2438049977" sldId="2145706698"/>
            <ac:grpSpMk id="32" creationId="{A1B5FBFA-2D02-7387-780A-9AC9FA3A9BC2}"/>
          </ac:grpSpMkLst>
        </pc:grpChg>
        <pc:grpChg chg="del mod">
          <ac:chgData name="טום גינזבורג-שילובים - סטודיו לעיצוב" userId="249afca3-6fe0-47e0-8d09-54f3e8f83558" providerId="ADAL" clId="{4274705D-C975-47CA-8F80-7A8EEBE41769}" dt="2025-07-29T07:11:28.130" v="2420" actId="21"/>
          <ac:grpSpMkLst>
            <pc:docMk/>
            <pc:sldMk cId="2438049977" sldId="2145706698"/>
            <ac:grpSpMk id="33" creationId="{E7897411-1A6A-F3DF-ED7E-4C4B5CF7D34A}"/>
          </ac:grpSpMkLst>
        </pc:grpChg>
        <pc:grpChg chg="mod ord">
          <ac:chgData name="טום גינזבורג-שילובים - סטודיו לעיצוב" userId="249afca3-6fe0-47e0-8d09-54f3e8f83558" providerId="ADAL" clId="{4274705D-C975-47CA-8F80-7A8EEBE41769}" dt="2025-07-29T07:16:15.707" v="2529" actId="1076"/>
          <ac:grpSpMkLst>
            <pc:docMk/>
            <pc:sldMk cId="2438049977" sldId="2145706698"/>
            <ac:grpSpMk id="37" creationId="{6CDEFB43-6DCA-2BB8-E683-22575CDB6F23}"/>
          </ac:grpSpMkLst>
        </pc:grpChg>
        <pc:grpChg chg="del mod">
          <ac:chgData name="טום גינזבורג-שילובים - סטודיו לעיצוב" userId="249afca3-6fe0-47e0-8d09-54f3e8f83558" providerId="ADAL" clId="{4274705D-C975-47CA-8F80-7A8EEBE41769}" dt="2025-07-29T07:13:13.524" v="2433" actId="27803"/>
          <ac:grpSpMkLst>
            <pc:docMk/>
            <pc:sldMk cId="2438049977" sldId="2145706698"/>
            <ac:grpSpMk id="45" creationId="{1750D46C-D276-DC92-AC56-218C643C0838}"/>
          </ac:grpSpMkLst>
        </pc:grpChg>
        <pc:picChg chg="mod ord">
          <ac:chgData name="טום גינזבורג-שילובים - סטודיו לעיצוב" userId="249afca3-6fe0-47e0-8d09-54f3e8f83558" providerId="ADAL" clId="{4274705D-C975-47CA-8F80-7A8EEBE41769}" dt="2025-07-29T07:16:09.603" v="2526" actId="1076"/>
          <ac:picMkLst>
            <pc:docMk/>
            <pc:sldMk cId="2438049977" sldId="2145706698"/>
            <ac:picMk id="4" creationId="{5400CF37-5BAE-C65C-DA08-B73A47463388}"/>
          </ac:picMkLst>
        </pc:picChg>
        <pc:picChg chg="add del mod">
          <ac:chgData name="טום גינזבורג-שילובים - סטודיו לעיצוב" userId="249afca3-6fe0-47e0-8d09-54f3e8f83558" providerId="ADAL" clId="{4274705D-C975-47CA-8F80-7A8EEBE41769}" dt="2025-07-29T07:07:27.321" v="2362" actId="478"/>
          <ac:picMkLst>
            <pc:docMk/>
            <pc:sldMk cId="2438049977" sldId="2145706698"/>
            <ac:picMk id="9" creationId="{5C1CD3FE-EB92-9729-7242-97902AC5A2E9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08:53.376" v="2369" actId="14100"/>
          <ac:picMkLst>
            <pc:docMk/>
            <pc:sldMk cId="2438049977" sldId="2145706698"/>
            <ac:picMk id="11" creationId="{07151FF4-F601-A976-644C-F54CC5405CB0}"/>
          </ac:picMkLst>
        </pc:picChg>
        <pc:picChg chg="mod">
          <ac:chgData name="טום גינזבורג-שילובים - סטודיו לעיצוב" userId="249afca3-6fe0-47e0-8d09-54f3e8f83558" providerId="ADAL" clId="{4274705D-C975-47CA-8F80-7A8EEBE41769}" dt="2025-07-29T07:16:13.077" v="2528" actId="14100"/>
          <ac:picMkLst>
            <pc:docMk/>
            <pc:sldMk cId="2438049977" sldId="2145706698"/>
            <ac:picMk id="24" creationId="{A7260AE9-0C1F-9153-8AE3-B5D49175D76B}"/>
          </ac:picMkLst>
        </pc:picChg>
        <pc:picChg chg="del mod">
          <ac:chgData name="טום גינזבורג-שילובים - סטודיו לעיצוב" userId="249afca3-6fe0-47e0-8d09-54f3e8f83558" providerId="ADAL" clId="{4274705D-C975-47CA-8F80-7A8EEBE41769}" dt="2025-07-29T07:11:28.130" v="2420" actId="21"/>
          <ac:picMkLst>
            <pc:docMk/>
            <pc:sldMk cId="2438049977" sldId="2145706698"/>
            <ac:picMk id="35" creationId="{C2A2CB19-556B-C1F0-DEFF-A0BA7E6A2A82}"/>
          </ac:picMkLst>
        </pc:picChg>
        <pc:picChg chg="mod">
          <ac:chgData name="טום גינזבורג-שילובים - סטודיו לעיצוב" userId="249afca3-6fe0-47e0-8d09-54f3e8f83558" providerId="ADAL" clId="{4274705D-C975-47CA-8F80-7A8EEBE41769}" dt="2025-07-29T07:15:46.911" v="2522" actId="167"/>
          <ac:picMkLst>
            <pc:docMk/>
            <pc:sldMk cId="2438049977" sldId="2145706698"/>
            <ac:picMk id="40" creationId="{13DCA81D-846D-549F-39DC-3AA17E4E32CF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15:42.497" v="2520" actId="1076"/>
          <ac:picMkLst>
            <pc:docMk/>
            <pc:sldMk cId="2438049977" sldId="2145706698"/>
            <ac:picMk id="41" creationId="{C2A2CB19-556B-C1F0-DEFF-A0BA7E6A2A82}"/>
          </ac:picMkLst>
        </pc:picChg>
        <pc:picChg chg="add del mod ord">
          <ac:chgData name="טום גינזבורג-שילובים - סטודיו לעיצוב" userId="249afca3-6fe0-47e0-8d09-54f3e8f83558" providerId="ADAL" clId="{4274705D-C975-47CA-8F80-7A8EEBE41769}" dt="2025-07-29T07:13:13.524" v="2433" actId="27803"/>
          <ac:picMkLst>
            <pc:docMk/>
            <pc:sldMk cId="2438049977" sldId="2145706698"/>
            <ac:picMk id="44" creationId="{155B43AE-5B0E-64E9-EA51-A560747314F8}"/>
          </ac:picMkLst>
        </pc:picChg>
        <pc:cxnChg chg="mod">
          <ac:chgData name="טום גינזבורג-שילובים - סטודיו לעיצוב" userId="249afca3-6fe0-47e0-8d09-54f3e8f83558" providerId="ADAL" clId="{4274705D-C975-47CA-8F80-7A8EEBE41769}" dt="2025-07-29T07:15:32.343" v="2515" actId="1076"/>
          <ac:cxnSpMkLst>
            <pc:docMk/>
            <pc:sldMk cId="2438049977" sldId="2145706698"/>
            <ac:cxnSpMk id="47" creationId="{3E17E735-E03F-B1BC-A7DD-B192A49925CA}"/>
          </ac:cxnSpMkLst>
        </pc:cxn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18:43.530" v="2592" actId="1076"/>
        <pc:sldMkLst>
          <pc:docMk/>
          <pc:sldMk cId="2281365539" sldId="2145706699"/>
        </pc:sldMkLst>
        <pc:spChg chg="del">
          <ac:chgData name="טום גינזבורג-שילובים - סטודיו לעיצוב" userId="249afca3-6fe0-47e0-8d09-54f3e8f83558" providerId="ADAL" clId="{4274705D-C975-47CA-8F80-7A8EEBE41769}" dt="2025-07-29T07:17:02.081" v="2540" actId="478"/>
          <ac:spMkLst>
            <pc:docMk/>
            <pc:sldMk cId="2281365539" sldId="2145706699"/>
            <ac:spMk id="2" creationId="{A2D028FE-6037-80CA-727E-B4A2AA17653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6:53.098" v="2538"/>
          <ac:spMkLst>
            <pc:docMk/>
            <pc:sldMk cId="2281365539" sldId="2145706699"/>
            <ac:spMk id="4" creationId="{23249AF0-8DA6-962E-D3DD-141B156D3AB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6:53.098" v="2538"/>
          <ac:spMkLst>
            <pc:docMk/>
            <pc:sldMk cId="2281365539" sldId="2145706699"/>
            <ac:spMk id="5" creationId="{8236085C-5F2C-01C1-A1AF-D2F7128EAB71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17:00.164" v="2539"/>
          <ac:spMkLst>
            <pc:docMk/>
            <pc:sldMk cId="2281365539" sldId="2145706699"/>
            <ac:spMk id="6" creationId="{5DDBCDB0-3DE3-3820-00A6-45D292D206BF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8:43.530" v="2592" actId="1076"/>
          <ac:spMkLst>
            <pc:docMk/>
            <pc:sldMk cId="2281365539" sldId="2145706699"/>
            <ac:spMk id="15" creationId="{A1DA0FC4-D1FD-E27C-A053-96842E23E49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8:43.530" v="2592" actId="1076"/>
          <ac:spMkLst>
            <pc:docMk/>
            <pc:sldMk cId="2281365539" sldId="2145706699"/>
            <ac:spMk id="17" creationId="{C4F7D5D7-04CB-CA5C-36A9-D1D4B61BBEFF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8:43.530" v="2592" actId="1076"/>
          <ac:spMkLst>
            <pc:docMk/>
            <pc:sldMk cId="2281365539" sldId="2145706699"/>
            <ac:spMk id="29" creationId="{5D9EA476-43C6-9E08-7A29-179100642E26}"/>
          </ac:spMkLst>
        </pc:spChg>
        <pc:grpChg chg="add mod ord">
          <ac:chgData name="טום גינזבורג-שילובים - סטודיו לעיצוב" userId="249afca3-6fe0-47e0-8d09-54f3e8f83558" providerId="ADAL" clId="{4274705D-C975-47CA-8F80-7A8EEBE41769}" dt="2025-07-29T07:17:14.930" v="2546" actId="167"/>
          <ac:grpSpMkLst>
            <pc:docMk/>
            <pc:sldMk cId="2281365539" sldId="2145706699"/>
            <ac:grpSpMk id="3" creationId="{A81940B1-04FF-CD61-9596-40F1576A406E}"/>
          </ac:grpSpMkLst>
        </pc:grpChg>
        <pc:picChg chg="mod">
          <ac:chgData name="טום גינזבורג-שילובים - סטודיו לעיצוב" userId="249afca3-6fe0-47e0-8d09-54f3e8f83558" providerId="ADAL" clId="{4274705D-C975-47CA-8F80-7A8EEBE41769}" dt="2025-07-29T07:18:27.893" v="2587" actId="1076"/>
          <ac:picMkLst>
            <pc:docMk/>
            <pc:sldMk cId="2281365539" sldId="2145706699"/>
            <ac:picMk id="13" creationId="{5AFB3997-2ABD-9CC4-5760-14638724527F}"/>
          </ac:picMkLst>
        </pc:picChg>
        <pc:picChg chg="mod">
          <ac:chgData name="טום גינזבורג-שילובים - סטודיו לעיצוב" userId="249afca3-6fe0-47e0-8d09-54f3e8f83558" providerId="ADAL" clId="{4274705D-C975-47CA-8F80-7A8EEBE41769}" dt="2025-07-29T07:18:29.273" v="2588" actId="1076"/>
          <ac:picMkLst>
            <pc:docMk/>
            <pc:sldMk cId="2281365539" sldId="2145706699"/>
            <ac:picMk id="16" creationId="{354FA8D1-4914-0D30-512A-0B264D63CD12}"/>
          </ac:picMkLst>
        </pc:picChg>
        <pc:picChg chg="mod">
          <ac:chgData name="טום גינזבורג-שילובים - סטודיו לעיצוב" userId="249afca3-6fe0-47e0-8d09-54f3e8f83558" providerId="ADAL" clId="{4274705D-C975-47CA-8F80-7A8EEBE41769}" dt="2025-07-29T07:18:21.723" v="2585" actId="1076"/>
          <ac:picMkLst>
            <pc:docMk/>
            <pc:sldMk cId="2281365539" sldId="2145706699"/>
            <ac:picMk id="28" creationId="{7074550C-EA3B-CBDA-4AF8-C09C29CC044B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32:47.679" v="2830" actId="1076"/>
        <pc:sldMkLst>
          <pc:docMk/>
          <pc:sldMk cId="1413842692" sldId="2145706712"/>
        </pc:sldMkLst>
        <pc:spChg chg="mod ord">
          <ac:chgData name="טום גינזבורג-שילובים - סטודיו לעיצוב" userId="249afca3-6fe0-47e0-8d09-54f3e8f83558" providerId="ADAL" clId="{4274705D-C975-47CA-8F80-7A8EEBE41769}" dt="2025-07-29T07:32:47.679" v="2830" actId="1076"/>
          <ac:spMkLst>
            <pc:docMk/>
            <pc:sldMk cId="1413842692" sldId="2145706712"/>
            <ac:spMk id="3" creationId="{7ABE03BB-BBA5-F35B-96C0-739DF4990860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32:18.489" v="2822" actId="478"/>
          <ac:spMkLst>
            <pc:docMk/>
            <pc:sldMk cId="1413842692" sldId="2145706712"/>
            <ac:spMk id="4" creationId="{2C8D7EFF-83F7-B058-18D8-6799B3976932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32:47.679" v="2830" actId="1076"/>
          <ac:spMkLst>
            <pc:docMk/>
            <pc:sldMk cId="1413842692" sldId="2145706712"/>
            <ac:spMk id="5" creationId="{278D213F-D10A-708F-BEDD-6422EAA56DA4}"/>
          </ac:spMkLst>
        </pc:spChg>
        <pc:picChg chg="add mod">
          <ac:chgData name="טום גינזבורג-שילובים - סטודיו לעיצוב" userId="249afca3-6fe0-47e0-8d09-54f3e8f83558" providerId="ADAL" clId="{4274705D-C975-47CA-8F80-7A8EEBE41769}" dt="2025-07-29T07:32:09.421" v="2818"/>
          <ac:picMkLst>
            <pc:docMk/>
            <pc:sldMk cId="1413842692" sldId="2145706712"/>
            <ac:picMk id="2" creationId="{68CA9969-F1B0-41CF-0629-3127BB6768D0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46:31.584" v="3004" actId="167"/>
        <pc:sldMkLst>
          <pc:docMk/>
          <pc:sldMk cId="3484121947" sldId="2145706721"/>
        </pc:sldMkLst>
        <pc:spChg chg="del mod">
          <ac:chgData name="טום גינזבורג-שילובים - סטודיו לעיצוב" userId="249afca3-6fe0-47e0-8d09-54f3e8f83558" providerId="ADAL" clId="{4274705D-C975-47CA-8F80-7A8EEBE41769}" dt="2025-07-29T07:45:56.039" v="2996" actId="478"/>
          <ac:spMkLst>
            <pc:docMk/>
            <pc:sldMk cId="3484121947" sldId="2145706721"/>
            <ac:spMk id="3" creationId="{FBEAE67E-B326-A6FB-23FA-A63F33A4F69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6:26.846" v="3003" actId="1076"/>
          <ac:spMkLst>
            <pc:docMk/>
            <pc:sldMk cId="3484121947" sldId="2145706721"/>
            <ac:spMk id="4" creationId="{CCFC6539-1426-36EB-FE44-1F42E50928FA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5:51.915" v="2994"/>
          <ac:spMkLst>
            <pc:docMk/>
            <pc:sldMk cId="3484121947" sldId="2145706721"/>
            <ac:spMk id="5" creationId="{102E87BF-F55A-CD3F-FFD4-5815D677D59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5:51.915" v="2994"/>
          <ac:spMkLst>
            <pc:docMk/>
            <pc:sldMk cId="3484121947" sldId="2145706721"/>
            <ac:spMk id="6" creationId="{3A85A834-04D2-7A4A-EC5F-A0AFC2C5161B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45:59.002" v="2997"/>
          <ac:spMkLst>
            <pc:docMk/>
            <pc:sldMk cId="3484121947" sldId="2145706721"/>
            <ac:spMk id="7" creationId="{D898E1D5-2532-7586-2B8B-5F08357DCDC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6:26.846" v="3003" actId="1076"/>
          <ac:spMkLst>
            <pc:docMk/>
            <pc:sldMk cId="3484121947" sldId="2145706721"/>
            <ac:spMk id="9" creationId="{70017E27-CE71-3085-7FE7-8DDC525918A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6:26.846" v="3003" actId="1076"/>
          <ac:spMkLst>
            <pc:docMk/>
            <pc:sldMk cId="3484121947" sldId="2145706721"/>
            <ac:spMk id="32" creationId="{018185ED-B69C-9670-C08C-530FA8DD5C8F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7:45:51.915" v="2994"/>
          <ac:grpSpMkLst>
            <pc:docMk/>
            <pc:sldMk cId="3484121947" sldId="2145706721"/>
            <ac:grpSpMk id="2" creationId="{A937E7D9-5CF2-2060-2EE3-8540FF4F7381}"/>
          </ac:grpSpMkLst>
        </pc:grpChg>
        <pc:picChg chg="mod ord">
          <ac:chgData name="טום גינזבורג-שילובים - סטודיו לעיצוב" userId="249afca3-6fe0-47e0-8d09-54f3e8f83558" providerId="ADAL" clId="{4274705D-C975-47CA-8F80-7A8EEBE41769}" dt="2025-07-29T07:46:31.584" v="3004" actId="167"/>
          <ac:picMkLst>
            <pc:docMk/>
            <pc:sldMk cId="3484121947" sldId="2145706721"/>
            <ac:picMk id="31" creationId="{2231276A-FF6A-6778-168C-C46AC8C41644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45:44.433" v="2993" actId="1076"/>
        <pc:sldMkLst>
          <pc:docMk/>
          <pc:sldMk cId="2398690256" sldId="2145706722"/>
        </pc:sldMkLst>
        <pc:spChg chg="del mod">
          <ac:chgData name="טום גינזבורג-שילובים - סטודיו לעיצוב" userId="249afca3-6fe0-47e0-8d09-54f3e8f83558" providerId="ADAL" clId="{4274705D-C975-47CA-8F80-7A8EEBE41769}" dt="2025-07-29T07:45:32.638" v="2990" actId="478"/>
          <ac:spMkLst>
            <pc:docMk/>
            <pc:sldMk cId="2398690256" sldId="2145706722"/>
            <ac:spMk id="3" creationId="{A0EE9DEA-C26F-0616-087A-558B3A48786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5:25.360" v="2987"/>
          <ac:spMkLst>
            <pc:docMk/>
            <pc:sldMk cId="2398690256" sldId="2145706722"/>
            <ac:spMk id="4" creationId="{5886C02E-982A-4A0D-F710-0BA50EBD61C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5:25.360" v="2987"/>
          <ac:spMkLst>
            <pc:docMk/>
            <pc:sldMk cId="2398690256" sldId="2145706722"/>
            <ac:spMk id="5" creationId="{B9588C6F-4F68-2A32-F800-40C082C306A0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45:31.080" v="2989"/>
          <ac:spMkLst>
            <pc:docMk/>
            <pc:sldMk cId="2398690256" sldId="2145706722"/>
            <ac:spMk id="6" creationId="{CF42598F-6DC8-A546-AA73-F734C116E9B2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5:38.843" v="2992" actId="207"/>
          <ac:spMkLst>
            <pc:docMk/>
            <pc:sldMk cId="2398690256" sldId="2145706722"/>
            <ac:spMk id="7" creationId="{E006A518-AA3F-5201-2105-547DAFA023FA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5:38.843" v="2992" actId="207"/>
          <ac:spMkLst>
            <pc:docMk/>
            <pc:sldMk cId="2398690256" sldId="2145706722"/>
            <ac:spMk id="11" creationId="{E415355F-BB5E-CB84-7438-CCF28DBCD04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5:44.433" v="2993" actId="1076"/>
          <ac:spMkLst>
            <pc:docMk/>
            <pc:sldMk cId="2398690256" sldId="2145706722"/>
            <ac:spMk id="28" creationId="{35191A8C-59A3-A4F9-AE61-8128AB2C19B1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7:45:25.360" v="2987"/>
          <ac:grpSpMkLst>
            <pc:docMk/>
            <pc:sldMk cId="2398690256" sldId="2145706722"/>
            <ac:grpSpMk id="2" creationId="{788B9D93-B92A-B207-B4E3-FD49E7A36F2A}"/>
          </ac:grpSpMkLst>
        </pc:grpChg>
        <pc:picChg chg="mod">
          <ac:chgData name="טום גינזבורג-שילובים - סטודיו לעיצוב" userId="249afca3-6fe0-47e0-8d09-54f3e8f83558" providerId="ADAL" clId="{4274705D-C975-47CA-8F80-7A8EEBE41769}" dt="2025-07-29T07:45:44.433" v="2993" actId="1076"/>
          <ac:picMkLst>
            <pc:docMk/>
            <pc:sldMk cId="2398690256" sldId="2145706722"/>
            <ac:picMk id="29" creationId="{DBB90EC0-33D4-957D-1E09-95348A4FBE8B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43:46.821" v="2962" actId="1076"/>
        <pc:sldMkLst>
          <pc:docMk/>
          <pc:sldMk cId="184318846" sldId="2145706723"/>
        </pc:sldMkLst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2" creationId="{23957E94-4D30-3699-EEBF-72D692409C2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3" creationId="{C1AA764B-875F-D433-4F06-DAF85565E3E9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40:20.361" v="2929" actId="478"/>
          <ac:spMkLst>
            <pc:docMk/>
            <pc:sldMk cId="184318846" sldId="2145706723"/>
            <ac:spMk id="4" creationId="{01F04FA0-5BF2-5979-FAEE-1543818E73C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5" creationId="{C62B50EC-7894-3AFF-5A34-009A2F4AA3F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0:12.932" v="2926"/>
          <ac:spMkLst>
            <pc:docMk/>
            <pc:sldMk cId="184318846" sldId="2145706723"/>
            <ac:spMk id="8" creationId="{A75A9358-5395-6243-9BE9-B5DD4945F40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0:12.932" v="2926"/>
          <ac:spMkLst>
            <pc:docMk/>
            <pc:sldMk cId="184318846" sldId="2145706723"/>
            <ac:spMk id="9" creationId="{AED131E0-7B36-3281-8178-A9C513DD59BF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10" creationId="{E9B10838-C0A6-66E6-5FC2-2D01F9467C2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11" creationId="{4D7FB909-800A-FD9D-4AD3-059E4AF2ECF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12" creationId="{7D65E1A0-E4EB-9BF5-1572-45DB5048AE1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1.862" v="2961" actId="1076"/>
          <ac:spMkLst>
            <pc:docMk/>
            <pc:sldMk cId="184318846" sldId="2145706723"/>
            <ac:spMk id="13" creationId="{54709BB2-AC91-61CA-8678-C1E2B2BE811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14" creationId="{9120991F-F028-76FF-BAFB-CF0614F9FAB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15" creationId="{0F1B7EDB-DEE5-A658-5C45-3DB66013BD1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16" creationId="{37D48683-78FF-E625-F848-6B8D97119282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1.862" v="2961" actId="1076"/>
          <ac:spMkLst>
            <pc:docMk/>
            <pc:sldMk cId="184318846" sldId="2145706723"/>
            <ac:spMk id="17" creationId="{9CDB62C2-718D-016D-D95B-9DA9E631D19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1.862" v="2961" actId="1076"/>
          <ac:spMkLst>
            <pc:docMk/>
            <pc:sldMk cId="184318846" sldId="2145706723"/>
            <ac:spMk id="18" creationId="{6BF99277-8DF6-F32B-BB3C-967C723B2D79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40:18.259" v="2928"/>
          <ac:spMkLst>
            <pc:docMk/>
            <pc:sldMk cId="184318846" sldId="2145706723"/>
            <ac:spMk id="19" creationId="{A8E7372B-14F2-64FC-4820-CFF719A9247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46.821" v="2962" actId="1076"/>
          <ac:spMkLst>
            <pc:docMk/>
            <pc:sldMk cId="184318846" sldId="2145706723"/>
            <ac:spMk id="40" creationId="{ECAA92CD-9C76-4742-5E4B-44CA48F73AFB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7:40:23.355" v="2930" actId="14100"/>
          <ac:grpSpMkLst>
            <pc:docMk/>
            <pc:sldMk cId="184318846" sldId="2145706723"/>
            <ac:grpSpMk id="6" creationId="{201D568D-2535-0D19-6BB4-F058D70C278E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7:43:29.060" v="2959" actId="14100"/>
          <ac:grpSpMkLst>
            <pc:docMk/>
            <pc:sldMk cId="184318846" sldId="2145706723"/>
            <ac:grpSpMk id="23" creationId="{0E96D92B-0A13-E3F3-8C7A-4A8A9BA3F1D9}"/>
          </ac:grpSpMkLst>
        </pc:grpChg>
        <pc:picChg chg="mod">
          <ac:chgData name="טום גינזבורג-שילובים - סטודיו לעיצוב" userId="249afca3-6fe0-47e0-8d09-54f3e8f83558" providerId="ADAL" clId="{4274705D-C975-47CA-8F80-7A8EEBE41769}" dt="2025-07-29T07:43:23.876" v="2957" actId="1076"/>
          <ac:picMkLst>
            <pc:docMk/>
            <pc:sldMk cId="184318846" sldId="2145706723"/>
            <ac:picMk id="43" creationId="{1DC1ABE5-1AB0-9272-077B-643735DF5D23}"/>
          </ac:picMkLst>
        </pc:picChg>
        <pc:picChg chg="del mod">
          <ac:chgData name="טום גינזבורג-שילובים - סטודיו לעיצוב" userId="249afca3-6fe0-47e0-8d09-54f3e8f83558" providerId="ADAL" clId="{4274705D-C975-47CA-8F80-7A8EEBE41769}" dt="2025-07-29T07:42:27.523" v="2940" actId="478"/>
          <ac:picMkLst>
            <pc:docMk/>
            <pc:sldMk cId="184318846" sldId="2145706723"/>
            <ac:picMk id="10248" creationId="{8509BFE7-453F-968F-F6C7-840150031125}"/>
          </ac:picMkLst>
        </pc:picChg>
        <pc:picChg chg="mod">
          <ac:chgData name="טום גינזבורג-שילובים - סטודיו לעיצוב" userId="249afca3-6fe0-47e0-8d09-54f3e8f83558" providerId="ADAL" clId="{4274705D-C975-47CA-8F80-7A8EEBE41769}" dt="2025-07-29T07:40:05.987" v="2925" actId="1076"/>
          <ac:picMkLst>
            <pc:docMk/>
            <pc:sldMk cId="184318846" sldId="2145706723"/>
            <ac:picMk id="10250" creationId="{8F379B19-F63A-A0D8-4163-96C4B1CAD4A7}"/>
          </ac:picMkLst>
        </pc:picChg>
        <pc:cxnChg chg="add mod">
          <ac:chgData name="טום גינזבורג-שילובים - סטודיו לעיצוב" userId="249afca3-6fe0-47e0-8d09-54f3e8f83558" providerId="ADAL" clId="{4274705D-C975-47CA-8F80-7A8EEBE41769}" dt="2025-07-29T07:43:27.375" v="2958" actId="164"/>
          <ac:cxnSpMkLst>
            <pc:docMk/>
            <pc:sldMk cId="184318846" sldId="2145706723"/>
            <ac:cxnSpMk id="21" creationId="{78FFF9B9-BA70-D1A1-CDC0-D2C3C959C012}"/>
          </ac:cxnSpMkLst>
        </pc:cxnChg>
        <pc:cxnChg chg="add mod">
          <ac:chgData name="טום גינזבורג-שילובים - סטודיו לעיצוב" userId="249afca3-6fe0-47e0-8d09-54f3e8f83558" providerId="ADAL" clId="{4274705D-C975-47CA-8F80-7A8EEBE41769}" dt="2025-07-29T07:43:27.375" v="2958" actId="164"/>
          <ac:cxnSpMkLst>
            <pc:docMk/>
            <pc:sldMk cId="184318846" sldId="2145706723"/>
            <ac:cxnSpMk id="22" creationId="{26512A7C-637C-08CA-2379-7BBDC0E91DB6}"/>
          </ac:cxnSpMkLst>
        </pc:cxn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40:01.317" v="2923" actId="1076"/>
        <pc:sldMkLst>
          <pc:docMk/>
          <pc:sldMk cId="2388867321" sldId="2145706733"/>
        </pc:sldMkLst>
        <pc:spChg chg="del mod">
          <ac:chgData name="טום גינזבורג-שילובים - סטודיו לעיצוב" userId="249afca3-6fe0-47e0-8d09-54f3e8f83558" providerId="ADAL" clId="{4274705D-C975-47CA-8F80-7A8EEBE41769}" dt="2025-07-29T07:38:18.024" v="2895" actId="478"/>
          <ac:spMkLst>
            <pc:docMk/>
            <pc:sldMk cId="2388867321" sldId="2145706733"/>
            <ac:spMk id="2" creationId="{466EFD3A-F396-90B9-AA3C-0115C661FA2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7:53.565" v="2889"/>
          <ac:spMkLst>
            <pc:docMk/>
            <pc:sldMk cId="2388867321" sldId="2145706733"/>
            <ac:spMk id="4" creationId="{C4F46191-F07A-0E83-89ED-5692DAA90E9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7:53.565" v="2889"/>
          <ac:spMkLst>
            <pc:docMk/>
            <pc:sldMk cId="2388867321" sldId="2145706733"/>
            <ac:spMk id="5" creationId="{3D356A18-42E8-55FF-C2E2-C3AB0BBA8A1B}"/>
          </ac:spMkLst>
        </pc:spChg>
        <pc:spChg chg="add del">
          <ac:chgData name="טום גינזבורג-שילובים - סטודיו לעיצוב" userId="249afca3-6fe0-47e0-8d09-54f3e8f83558" providerId="ADAL" clId="{4274705D-C975-47CA-8F80-7A8EEBE41769}" dt="2025-07-29T07:38:10.122" v="2892" actId="22"/>
          <ac:spMkLst>
            <pc:docMk/>
            <pc:sldMk cId="2388867321" sldId="2145706733"/>
            <ac:spMk id="10" creationId="{ABE61E18-B572-2B2E-E153-B38D7299B08E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38:26.713" v="2898" actId="14100"/>
          <ac:spMkLst>
            <pc:docMk/>
            <pc:sldMk cId="2388867321" sldId="2145706733"/>
            <ac:spMk id="11" creationId="{12289956-9C79-61B9-7AFC-2BC381DB6FB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9:46.527" v="2919" actId="113"/>
          <ac:spMkLst>
            <pc:docMk/>
            <pc:sldMk cId="2388867321" sldId="2145706733"/>
            <ac:spMk id="29" creationId="{5A182E5D-3424-0C1F-7555-F53728574F4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0:01.317" v="2923" actId="1076"/>
          <ac:spMkLst>
            <pc:docMk/>
            <pc:sldMk cId="2388867321" sldId="2145706733"/>
            <ac:spMk id="32" creationId="{37824905-07BE-3546-2EFB-BCD14CCC403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9:58.945" v="2922" actId="1076"/>
          <ac:spMkLst>
            <pc:docMk/>
            <pc:sldMk cId="2388867321" sldId="2145706733"/>
            <ac:spMk id="33" creationId="{D3CB49D8-E7D8-F8BF-B423-5B6AD20345DE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7:37:53.565" v="2889"/>
          <ac:grpSpMkLst>
            <pc:docMk/>
            <pc:sldMk cId="2388867321" sldId="2145706733"/>
            <ac:grpSpMk id="3" creationId="{7D6585FF-A4A4-2EE2-3C39-01EDB91AC708}"/>
          </ac:grpSpMkLst>
        </pc:grpChg>
        <pc:picChg chg="add mod">
          <ac:chgData name="טום גינזבורג-שילובים - סטודיו לעיצוב" userId="249afca3-6fe0-47e0-8d09-54f3e8f83558" providerId="ADAL" clId="{4274705D-C975-47CA-8F80-7A8EEBE41769}" dt="2025-07-29T07:39:38.883" v="2916" actId="1076"/>
          <ac:picMkLst>
            <pc:docMk/>
            <pc:sldMk cId="2388867321" sldId="2145706733"/>
            <ac:picMk id="13" creationId="{C2D8AAD5-2FF5-D6C2-645D-259B1BEF9BDF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39:11.623" v="2909" actId="1076"/>
          <ac:picMkLst>
            <pc:docMk/>
            <pc:sldMk cId="2388867321" sldId="2145706733"/>
            <ac:picMk id="15" creationId="{12DBA0F9-3C3A-E154-490E-599A50018E0A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39:35.108" v="2914" actId="1076"/>
          <ac:picMkLst>
            <pc:docMk/>
            <pc:sldMk cId="2388867321" sldId="2145706733"/>
            <ac:picMk id="17" creationId="{02A74CFB-08E2-7238-60DC-6BE71AEF57D7}"/>
          </ac:picMkLst>
        </pc:picChg>
        <pc:picChg chg="del">
          <ac:chgData name="טום גינזבורג-שילובים - סטודיו לעיצוב" userId="249afca3-6fe0-47e0-8d09-54f3e8f83558" providerId="ADAL" clId="{4274705D-C975-47CA-8F80-7A8EEBE41769}" dt="2025-07-29T07:39:13.347" v="2910" actId="478"/>
          <ac:picMkLst>
            <pc:docMk/>
            <pc:sldMk cId="2388867321" sldId="2145706733"/>
            <ac:picMk id="35" creationId="{10F8BCFC-094B-6F3E-6F15-C60FCFB360FF}"/>
          </ac:picMkLst>
        </pc:picChg>
        <pc:picChg chg="del">
          <ac:chgData name="טום גינזבורג-שילובים - סטודיו לעיצוב" userId="249afca3-6fe0-47e0-8d09-54f3e8f83558" providerId="ADAL" clId="{4274705D-C975-47CA-8F80-7A8EEBE41769}" dt="2025-07-29T07:38:30.798" v="2899" actId="478"/>
          <ac:picMkLst>
            <pc:docMk/>
            <pc:sldMk cId="2388867321" sldId="2145706733"/>
            <ac:picMk id="43" creationId="{43E96E54-12B7-8BBB-145A-43E269DA36BB}"/>
          </ac:picMkLst>
        </pc:picChg>
        <pc:picChg chg="del">
          <ac:chgData name="טום גינזבורג-שילובים - סטודיו לעיצוב" userId="249afca3-6fe0-47e0-8d09-54f3e8f83558" providerId="ADAL" clId="{4274705D-C975-47CA-8F80-7A8EEBE41769}" dt="2025-07-29T07:39:07.476" v="2907" actId="478"/>
          <ac:picMkLst>
            <pc:docMk/>
            <pc:sldMk cId="2388867321" sldId="2145706733"/>
            <ac:picMk id="3074" creationId="{B3028330-45B0-87B6-CA50-B9587DD2391F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38:05.632" v="2890" actId="1076"/>
        <pc:sldMkLst>
          <pc:docMk/>
          <pc:sldMk cId="1542175780" sldId="2145706735"/>
        </pc:sldMkLst>
        <pc:spChg chg="mod">
          <ac:chgData name="טום גינזבורג-שילובים - סטודיו לעיצוב" userId="249afca3-6fe0-47e0-8d09-54f3e8f83558" providerId="ADAL" clId="{4274705D-C975-47CA-8F80-7A8EEBE41769}" dt="2025-07-29T07:32:55.630" v="2831"/>
          <ac:spMkLst>
            <pc:docMk/>
            <pc:sldMk cId="1542175780" sldId="2145706735"/>
            <ac:spMk id="3" creationId="{7014BC6A-DD14-C2EB-9123-FD61C8D01B5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2:55.630" v="2831"/>
          <ac:spMkLst>
            <pc:docMk/>
            <pc:sldMk cId="1542175780" sldId="2145706735"/>
            <ac:spMk id="4" creationId="{4761F24C-342D-DFF9-45F7-CB4B84ED4DDF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33:21.353" v="2837" actId="478"/>
          <ac:spMkLst>
            <pc:docMk/>
            <pc:sldMk cId="1542175780" sldId="2145706735"/>
            <ac:spMk id="8" creationId="{631FEB19-DD9D-222F-B2A7-2BEFAB23357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3:06.089" v="2833"/>
          <ac:spMkLst>
            <pc:docMk/>
            <pc:sldMk cId="1542175780" sldId="2145706735"/>
            <ac:spMk id="10" creationId="{3FA1F302-E1AE-8FB0-2620-6D97DC574AB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3:06.089" v="2833"/>
          <ac:spMkLst>
            <pc:docMk/>
            <pc:sldMk cId="1542175780" sldId="2145706735"/>
            <ac:spMk id="11" creationId="{13A38DDC-9548-9452-DA30-9A999128F1D6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34:06.559" v="2852" actId="14100"/>
          <ac:spMkLst>
            <pc:docMk/>
            <pc:sldMk cId="1542175780" sldId="2145706735"/>
            <ac:spMk id="12" creationId="{2EB2E50B-2960-6E9B-9134-A4D85070DB5A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34:08.404" v="2853" actId="113"/>
          <ac:spMkLst>
            <pc:docMk/>
            <pc:sldMk cId="1542175780" sldId="2145706735"/>
            <ac:spMk id="15" creationId="{9ADF6670-1B38-F6C6-4A7A-A1674ED20F22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38:05.632" v="2890" actId="1076"/>
          <ac:spMkLst>
            <pc:docMk/>
            <pc:sldMk cId="1542175780" sldId="2145706735"/>
            <ac:spMk id="16" creationId="{BD8F182A-E33A-563A-BC41-C99CBE2FEE12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38:05.632" v="2890" actId="1076"/>
          <ac:spMkLst>
            <pc:docMk/>
            <pc:sldMk cId="1542175780" sldId="2145706735"/>
            <ac:spMk id="17" creationId="{2FAC8EB1-C88C-184C-39E9-C0A2F1A4DEF0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7:38:05.632" v="2890" actId="1076"/>
          <ac:spMkLst>
            <pc:docMk/>
            <pc:sldMk cId="1542175780" sldId="2145706735"/>
            <ac:spMk id="18" creationId="{10618481-C921-4EF0-8B25-CF4A3356D46E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34:11.490" v="2855" actId="478"/>
          <ac:spMkLst>
            <pc:docMk/>
            <pc:sldMk cId="1542175780" sldId="2145706735"/>
            <ac:spMk id="19" creationId="{5BA1A6CE-B86A-3A2E-76EC-E43928F479E0}"/>
          </ac:spMkLst>
        </pc:spChg>
        <pc:grpChg chg="add del mod">
          <ac:chgData name="טום גינזבורג-שילובים - סטודיו לעיצוב" userId="249afca3-6fe0-47e0-8d09-54f3e8f83558" providerId="ADAL" clId="{4274705D-C975-47CA-8F80-7A8EEBE41769}" dt="2025-07-29T07:32:58.523" v="2832" actId="478"/>
          <ac:grpSpMkLst>
            <pc:docMk/>
            <pc:sldMk cId="1542175780" sldId="2145706735"/>
            <ac:grpSpMk id="2" creationId="{AE87C9E4-ECB1-2E4F-FCA9-A64510E90A4F}"/>
          </ac:grpSpMkLst>
        </pc:grpChg>
        <pc:grpChg chg="add mod ord">
          <ac:chgData name="טום גינזבורג-שילובים - סטודיו לעיצוב" userId="249afca3-6fe0-47e0-8d09-54f3e8f83558" providerId="ADAL" clId="{4274705D-C975-47CA-8F80-7A8EEBE41769}" dt="2025-07-29T07:33:08.655" v="2834" actId="167"/>
          <ac:grpSpMkLst>
            <pc:docMk/>
            <pc:sldMk cId="1542175780" sldId="2145706735"/>
            <ac:grpSpMk id="5" creationId="{477EF32A-B35E-D625-2A30-8B15BD6CDFF4}"/>
          </ac:grpSpMkLst>
        </pc:grpChg>
        <pc:grpChg chg="del mod">
          <ac:chgData name="טום גינזבורג-שילובים - סטודיו לעיצוב" userId="249afca3-6fe0-47e0-8d09-54f3e8f83558" providerId="ADAL" clId="{4274705D-C975-47CA-8F80-7A8EEBE41769}" dt="2025-07-29T07:34:56.494" v="2863" actId="165"/>
          <ac:grpSpMkLst>
            <pc:docMk/>
            <pc:sldMk cId="1542175780" sldId="2145706735"/>
            <ac:grpSpMk id="14" creationId="{1A182DB6-89FA-AE19-776A-B2A217E7CFC7}"/>
          </ac:grpSpMkLst>
        </pc:grpChg>
        <pc:graphicFrameChg chg="del mod modGraphic">
          <ac:chgData name="טום גינזבורג-שילובים - סטודיו לעיצוב" userId="249afca3-6fe0-47e0-8d09-54f3e8f83558" providerId="ADAL" clId="{4274705D-C975-47CA-8F80-7A8EEBE41769}" dt="2025-07-29T07:34:51.319" v="2862" actId="18245"/>
          <ac:graphicFrameMkLst>
            <pc:docMk/>
            <pc:sldMk cId="1542175780" sldId="2145706735"/>
            <ac:graphicFrameMk id="13" creationId="{B674BFF4-0278-AB44-09E1-39094AD721AD}"/>
          </ac:graphicFrameMkLst>
        </pc:graphicFrameChg>
        <pc:picChg chg="add mod">
          <ac:chgData name="טום גינזבורג-שילובים - סטודיו לעיצוב" userId="249afca3-6fe0-47e0-8d09-54f3e8f83558" providerId="ADAL" clId="{4274705D-C975-47CA-8F80-7A8EEBE41769}" dt="2025-07-29T07:38:05.632" v="2890" actId="1076"/>
          <ac:picMkLst>
            <pc:docMk/>
            <pc:sldMk cId="1542175780" sldId="2145706735"/>
            <ac:picMk id="21" creationId="{3922593C-70C2-D462-8818-A67528443E4E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38:05.632" v="2890" actId="1076"/>
          <ac:picMkLst>
            <pc:docMk/>
            <pc:sldMk cId="1542175780" sldId="2145706735"/>
            <ac:picMk id="23" creationId="{29E8FA41-7BE8-3D23-301C-53F3ACDCA006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38:05.632" v="2890" actId="1076"/>
          <ac:picMkLst>
            <pc:docMk/>
            <pc:sldMk cId="1542175780" sldId="2145706735"/>
            <ac:picMk id="25" creationId="{5E4F3AA5-4DEE-1E99-74A4-967217F121CD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45:11.169" v="2986" actId="14100"/>
        <pc:sldMkLst>
          <pc:docMk/>
          <pc:sldMk cId="1897328775" sldId="2145706746"/>
        </pc:sldMkLst>
        <pc:spChg chg="mod">
          <ac:chgData name="טום גינזבורג-שילובים - סטודיו לעיצוב" userId="249afca3-6fe0-47e0-8d09-54f3e8f83558" providerId="ADAL" clId="{4274705D-C975-47CA-8F80-7A8EEBE41769}" dt="2025-07-29T07:44:18.519" v="2972" actId="1076"/>
          <ac:spMkLst>
            <pc:docMk/>
            <pc:sldMk cId="1897328775" sldId="2145706746"/>
            <ac:spMk id="3" creationId="{0BA30DED-3EBF-7D58-A06A-0798142C4F1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4:18.519" v="2972" actId="1076"/>
          <ac:spMkLst>
            <pc:docMk/>
            <pc:sldMk cId="1897328775" sldId="2145706746"/>
            <ac:spMk id="5" creationId="{C619C468-54C0-30A2-9800-566B827B7D26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7:43:57.859" v="2965" actId="478"/>
          <ac:spMkLst>
            <pc:docMk/>
            <pc:sldMk cId="1897328775" sldId="2145706746"/>
            <ac:spMk id="6" creationId="{CAB4A7F5-D0D8-0EAC-5526-B46B5214828D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53.596" v="2963"/>
          <ac:spMkLst>
            <pc:docMk/>
            <pc:sldMk cId="1897328775" sldId="2145706746"/>
            <ac:spMk id="8" creationId="{7CC6D0CA-9362-BC7B-8D6A-C2593D86B4BF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3:53.596" v="2963"/>
          <ac:spMkLst>
            <pc:docMk/>
            <pc:sldMk cId="1897328775" sldId="2145706746"/>
            <ac:spMk id="9" creationId="{7BD6703F-7720-8965-EB5F-30282F57A30A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4:48.569" v="2980" actId="14100"/>
          <ac:spMkLst>
            <pc:docMk/>
            <pc:sldMk cId="1897328775" sldId="2145706746"/>
            <ac:spMk id="10" creationId="{37F79C9B-2933-1F86-3B96-E01BB8D074E0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44:00.764" v="2966"/>
          <ac:spMkLst>
            <pc:docMk/>
            <pc:sldMk cId="1897328775" sldId="2145706746"/>
            <ac:spMk id="11" creationId="{A75ABBFF-0D31-2BDF-82A7-75C5DDF0958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4:27.515" v="2974" actId="207"/>
          <ac:spMkLst>
            <pc:docMk/>
            <pc:sldMk cId="1897328775" sldId="2145706746"/>
            <ac:spMk id="13" creationId="{A7382F98-B4ED-CE5E-1EBD-351AA6DB7E6F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4:50.725" v="2981" actId="14100"/>
          <ac:spMkLst>
            <pc:docMk/>
            <pc:sldMk cId="1897328775" sldId="2145706746"/>
            <ac:spMk id="14" creationId="{F6293365-CEC1-AD06-E6CC-6FD3ADB0615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4:27.515" v="2974" actId="207"/>
          <ac:spMkLst>
            <pc:docMk/>
            <pc:sldMk cId="1897328775" sldId="2145706746"/>
            <ac:spMk id="17" creationId="{DAD6BF84-5E3D-2E5C-1621-4F640057F53D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4:27.515" v="2974" actId="207"/>
          <ac:spMkLst>
            <pc:docMk/>
            <pc:sldMk cId="1897328775" sldId="2145706746"/>
            <ac:spMk id="18" creationId="{5BF4ADA6-8B32-B0E2-A96F-729EAA7565A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4:18.519" v="2972" actId="1076"/>
          <ac:spMkLst>
            <pc:docMk/>
            <pc:sldMk cId="1897328775" sldId="2145706746"/>
            <ac:spMk id="37" creationId="{CB2E3A13-324C-6EC4-1A7D-F4FF482B16DE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7:43:53.596" v="2963"/>
          <ac:grpSpMkLst>
            <pc:docMk/>
            <pc:sldMk cId="1897328775" sldId="2145706746"/>
            <ac:grpSpMk id="4" creationId="{D310C078-C49C-060E-DC49-47137AEDE736}"/>
          </ac:grpSpMkLst>
        </pc:grpChg>
        <pc:picChg chg="mod">
          <ac:chgData name="טום גינזבורג-שילובים - סטודיו לעיצוב" userId="249afca3-6fe0-47e0-8d09-54f3e8f83558" providerId="ADAL" clId="{4274705D-C975-47CA-8F80-7A8EEBE41769}" dt="2025-07-29T07:44:18.519" v="2972" actId="1076"/>
          <ac:picMkLst>
            <pc:docMk/>
            <pc:sldMk cId="1897328775" sldId="2145706746"/>
            <ac:picMk id="2" creationId="{892ED1A1-869E-AE93-0204-FB321CB3BE97}"/>
          </ac:picMkLst>
        </pc:picChg>
        <pc:picChg chg="del mod">
          <ac:chgData name="טום גינזבורג-שילובים - סטודיו לעיצוב" userId="249afca3-6fe0-47e0-8d09-54f3e8f83558" providerId="ADAL" clId="{4274705D-C975-47CA-8F80-7A8EEBE41769}" dt="2025-07-29T07:45:03.673" v="2982" actId="478"/>
          <ac:picMkLst>
            <pc:docMk/>
            <pc:sldMk cId="1897328775" sldId="2145706746"/>
            <ac:picMk id="10248" creationId="{3AE6B435-F293-3566-2619-8ABF81405142}"/>
          </ac:picMkLst>
        </pc:picChg>
        <pc:picChg chg="mod">
          <ac:chgData name="טום גינזבורג-שילובים - סטודיו לעיצוב" userId="249afca3-6fe0-47e0-8d09-54f3e8f83558" providerId="ADAL" clId="{4274705D-C975-47CA-8F80-7A8EEBE41769}" dt="2025-07-29T07:44:15.851" v="2971" actId="1076"/>
          <ac:picMkLst>
            <pc:docMk/>
            <pc:sldMk cId="1897328775" sldId="2145706746"/>
            <ac:picMk id="10250" creationId="{381B67FA-0CB9-A1BF-D879-E8E5922AF62F}"/>
          </ac:picMkLst>
        </pc:picChg>
        <pc:cxnChg chg="add mod ord">
          <ac:chgData name="טום גינזבורג-שילובים - סטודיו לעיצוב" userId="249afca3-6fe0-47e0-8d09-54f3e8f83558" providerId="ADAL" clId="{4274705D-C975-47CA-8F80-7A8EEBE41769}" dt="2025-07-29T07:45:11.169" v="2986" actId="14100"/>
          <ac:cxnSpMkLst>
            <pc:docMk/>
            <pc:sldMk cId="1897328775" sldId="2145706746"/>
            <ac:cxnSpMk id="12" creationId="{347236DF-D0AC-698A-3BA4-A873E11E503D}"/>
          </ac:cxnSpMkLst>
        </pc:cxn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48:36.313" v="3043" actId="14100"/>
        <pc:sldMkLst>
          <pc:docMk/>
          <pc:sldMk cId="1972849067" sldId="2145706747"/>
        </pc:sldMkLst>
        <pc:spChg chg="add del mod">
          <ac:chgData name="טום גינזבורג-שילובים - סטודיו לעיצוב" userId="249afca3-6fe0-47e0-8d09-54f3e8f83558" providerId="ADAL" clId="{4274705D-C975-47CA-8F80-7A8EEBE41769}" dt="2025-07-29T07:46:49.568" v="3012" actId="478"/>
          <ac:spMkLst>
            <pc:docMk/>
            <pc:sldMk cId="1972849067" sldId="2145706747"/>
            <ac:spMk id="2" creationId="{CF7E8316-CE91-AE12-F45C-524E722F3CB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6:40.083" v="3005"/>
          <ac:spMkLst>
            <pc:docMk/>
            <pc:sldMk cId="1972849067" sldId="2145706747"/>
            <ac:spMk id="4" creationId="{8B7B518E-D247-AC0E-6FB0-9D77960CDD1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8:20.609" v="3039" actId="1076"/>
          <ac:spMkLst>
            <pc:docMk/>
            <pc:sldMk cId="1972849067" sldId="2145706747"/>
            <ac:spMk id="5" creationId="{3C55D922-2001-F075-3C37-3122F03B41E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6:40.083" v="3005"/>
          <ac:spMkLst>
            <pc:docMk/>
            <pc:sldMk cId="1972849067" sldId="2145706747"/>
            <ac:spMk id="6" creationId="{E37BD913-0C65-6738-72FE-0B2568D6531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8:20.609" v="3039" actId="1076"/>
          <ac:spMkLst>
            <pc:docMk/>
            <pc:sldMk cId="1972849067" sldId="2145706747"/>
            <ac:spMk id="7" creationId="{3BF87431-10DC-E0C3-BA7E-9AE6ABAA242B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7:46:46.352" v="3009"/>
          <ac:spMkLst>
            <pc:docMk/>
            <pc:sldMk cId="1972849067" sldId="2145706747"/>
            <ac:spMk id="8" creationId="{F9D87051-EBC9-3A05-FC17-511D52505C68}"/>
          </ac:spMkLst>
        </pc:spChg>
        <pc:grpChg chg="add mod">
          <ac:chgData name="טום גינזבורג-שילובים - סטודיו לעיצוב" userId="249afca3-6fe0-47e0-8d09-54f3e8f83558" providerId="ADAL" clId="{4274705D-C975-47CA-8F80-7A8EEBE41769}" dt="2025-07-29T07:46:40.083" v="3005"/>
          <ac:grpSpMkLst>
            <pc:docMk/>
            <pc:sldMk cId="1972849067" sldId="2145706747"/>
            <ac:grpSpMk id="3" creationId="{9AEB0B03-E3A8-F10C-0E34-E6630A47578B}"/>
          </ac:grpSpMkLst>
        </pc:grpChg>
        <pc:picChg chg="add del mod">
          <ac:chgData name="טום גינזבורג-שילובים - סטודיו לעיצוב" userId="249afca3-6fe0-47e0-8d09-54f3e8f83558" providerId="ADAL" clId="{4274705D-C975-47CA-8F80-7A8EEBE41769}" dt="2025-07-29T07:47:29.426" v="3021" actId="478"/>
          <ac:picMkLst>
            <pc:docMk/>
            <pc:sldMk cId="1972849067" sldId="2145706747"/>
            <ac:picMk id="10" creationId="{9739AD2C-6F54-C4AA-1BE6-B3C558DDEF21}"/>
          </ac:picMkLst>
        </pc:picChg>
        <pc:picChg chg="add del mod">
          <ac:chgData name="טום גינזבורג-שילובים - סטודיו לעיצוב" userId="249afca3-6fe0-47e0-8d09-54f3e8f83558" providerId="ADAL" clId="{4274705D-C975-47CA-8F80-7A8EEBE41769}" dt="2025-07-29T07:47:52.550" v="3027" actId="478"/>
          <ac:picMkLst>
            <pc:docMk/>
            <pc:sldMk cId="1972849067" sldId="2145706747"/>
            <ac:picMk id="12" creationId="{82BF960E-344C-8C4D-C49C-E5685996F325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7:48:17.875" v="3038" actId="1076"/>
          <ac:picMkLst>
            <pc:docMk/>
            <pc:sldMk cId="1972849067" sldId="2145706747"/>
            <ac:picMk id="14" creationId="{29981BBF-7807-F007-8C85-945CB95EDB92}"/>
          </ac:picMkLst>
        </pc:picChg>
        <pc:cxnChg chg="add mod">
          <ac:chgData name="טום גינזבורג-שילובים - סטודיו לעיצוב" userId="249afca3-6fe0-47e0-8d09-54f3e8f83558" providerId="ADAL" clId="{4274705D-C975-47CA-8F80-7A8EEBE41769}" dt="2025-07-29T07:48:36.313" v="3043" actId="14100"/>
          <ac:cxnSpMkLst>
            <pc:docMk/>
            <pc:sldMk cId="1972849067" sldId="2145706747"/>
            <ac:cxnSpMk id="15" creationId="{22DBFF3F-1651-B7D4-F9A3-84B8BFD0FEAA}"/>
          </ac:cxnSpMkLst>
        </pc:cxn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7:16:45.080" v="2537" actId="14100"/>
        <pc:sldMkLst>
          <pc:docMk/>
          <pc:sldMk cId="3846679639" sldId="2145706748"/>
        </pc:sldMkLst>
        <pc:spChg chg="mod">
          <ac:chgData name="טום גינזבורג-שילובים - סטודיו לעיצוב" userId="249afca3-6fe0-47e0-8d09-54f3e8f83558" providerId="ADAL" clId="{4274705D-C975-47CA-8F80-7A8EEBE41769}" dt="2025-07-29T06:52:05.212" v="1804" actId="1076"/>
          <ac:spMkLst>
            <pc:docMk/>
            <pc:sldMk cId="3846679639" sldId="2145706748"/>
            <ac:spMk id="3" creationId="{8AC2829B-DFC7-C269-EEBF-370BF327FCB5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6:57:37.883" v="1953" actId="1076"/>
          <ac:spMkLst>
            <pc:docMk/>
            <pc:sldMk cId="3846679639" sldId="2145706748"/>
            <ac:spMk id="4" creationId="{4A0061DF-F81D-0CCE-491E-293ED1530F2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6:45.080" v="2537" actId="14100"/>
          <ac:spMkLst>
            <pc:docMk/>
            <pc:sldMk cId="3846679639" sldId="2145706748"/>
            <ac:spMk id="5" creationId="{C2A428E7-C499-574D-0D27-F7470C7D8F1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57:07.937" v="1942" actId="207"/>
          <ac:spMkLst>
            <pc:docMk/>
            <pc:sldMk cId="3846679639" sldId="2145706748"/>
            <ac:spMk id="9" creationId="{B46FA186-6CAF-8504-1F6E-206F68AA54D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57:07.937" v="1942" actId="207"/>
          <ac:spMkLst>
            <pc:docMk/>
            <pc:sldMk cId="3846679639" sldId="2145706748"/>
            <ac:spMk id="10" creationId="{46476A77-330A-C417-0818-30769474126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50:39.308" v="1803" actId="255"/>
          <ac:spMkLst>
            <pc:docMk/>
            <pc:sldMk cId="3846679639" sldId="2145706748"/>
            <ac:spMk id="12" creationId="{33E660EB-E4C6-A882-78E6-5BCBCE18DA9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52:08.161" v="1805" actId="1076"/>
          <ac:spMkLst>
            <pc:docMk/>
            <pc:sldMk cId="3846679639" sldId="2145706748"/>
            <ac:spMk id="13" creationId="{936A54D2-B78C-2F2C-1A45-FF0268297A6A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47:46.318" v="1757" actId="478"/>
          <ac:spMkLst>
            <pc:docMk/>
            <pc:sldMk cId="3846679639" sldId="2145706748"/>
            <ac:spMk id="18" creationId="{B4769963-37FB-4012-CD78-AFB4DC9C6B14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52:17.277" v="1808" actId="164"/>
          <ac:spMkLst>
            <pc:docMk/>
            <pc:sldMk cId="3846679639" sldId="2145706748"/>
            <ac:spMk id="21" creationId="{305983B7-4218-2A23-7E42-0080B42EDDF4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52:17.277" v="1808" actId="164"/>
          <ac:spMkLst>
            <pc:docMk/>
            <pc:sldMk cId="3846679639" sldId="2145706748"/>
            <ac:spMk id="22" creationId="{086EECB7-78BB-F667-9B9C-18C11E7FA04E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52:17.277" v="1808" actId="164"/>
          <ac:spMkLst>
            <pc:docMk/>
            <pc:sldMk cId="3846679639" sldId="2145706748"/>
            <ac:spMk id="23" creationId="{C4B5A84F-BD50-3B80-1EF3-C967E2FCBB75}"/>
          </ac:spMkLst>
        </pc:spChg>
        <pc:spChg chg="add mod ord">
          <ac:chgData name="טום גינזבורג-שילובים - סטודיו לעיצוב" userId="249afca3-6fe0-47e0-8d09-54f3e8f83558" providerId="ADAL" clId="{4274705D-C975-47CA-8F80-7A8EEBE41769}" dt="2025-07-29T06:55:00.592" v="1847" actId="167"/>
          <ac:spMkLst>
            <pc:docMk/>
            <pc:sldMk cId="3846679639" sldId="2145706748"/>
            <ac:spMk id="25" creationId="{4F9AD08C-66E9-7239-DDF6-2D10070F3EE1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54:49.488" v="1843"/>
          <ac:spMkLst>
            <pc:docMk/>
            <pc:sldMk cId="3846679639" sldId="2145706748"/>
            <ac:spMk id="26" creationId="{84243684-F043-7020-AEE8-4FA7374B9F5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6:32.858" v="2533"/>
          <ac:spMkLst>
            <pc:docMk/>
            <pc:sldMk cId="3846679639" sldId="2145706748"/>
            <ac:spMk id="28" creationId="{DE463612-D86E-7228-EE49-210348FDACA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16:32.858" v="2533"/>
          <ac:spMkLst>
            <pc:docMk/>
            <pc:sldMk cId="3846679639" sldId="2145706748"/>
            <ac:spMk id="29" creationId="{481F9185-5AEA-C71B-D098-6555FE3847DE}"/>
          </ac:spMkLst>
        </pc:spChg>
        <pc:grpChg chg="del mod">
          <ac:chgData name="טום גינזבורג-שילובים - סטודיו לעיצוב" userId="249afca3-6fe0-47e0-8d09-54f3e8f83558" providerId="ADAL" clId="{4274705D-C975-47CA-8F80-7A8EEBE41769}" dt="2025-07-29T06:40:25.685" v="842" actId="27803"/>
          <ac:grpSpMkLst>
            <pc:docMk/>
            <pc:sldMk cId="3846679639" sldId="2145706748"/>
            <ac:grpSpMk id="8" creationId="{220A77B3-2990-C296-BECA-A9BD36C28B72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6:41:21.591" v="925" actId="164"/>
          <ac:grpSpMkLst>
            <pc:docMk/>
            <pc:sldMk cId="3846679639" sldId="2145706748"/>
            <ac:grpSpMk id="11" creationId="{E4622F0D-832C-FFA5-47BE-B3ECEE7F38E6}"/>
          </ac:grpSpMkLst>
        </pc:grpChg>
        <pc:grpChg chg="add del mod ord">
          <ac:chgData name="טום גינזבורג-שילובים - סטודיו לעיצוב" userId="249afca3-6fe0-47e0-8d09-54f3e8f83558" providerId="ADAL" clId="{4274705D-C975-47CA-8F80-7A8EEBE41769}" dt="2025-07-29T07:16:32.501" v="2532" actId="478"/>
          <ac:grpSpMkLst>
            <pc:docMk/>
            <pc:sldMk cId="3846679639" sldId="2145706748"/>
            <ac:grpSpMk id="14" creationId="{7872561C-CC9A-3B67-0AB2-71066691E716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6:52:17.277" v="1808" actId="164"/>
          <ac:grpSpMkLst>
            <pc:docMk/>
            <pc:sldMk cId="3846679639" sldId="2145706748"/>
            <ac:grpSpMk id="15" creationId="{3E6E6C3F-A24B-3968-F383-F55FA844E009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7:16:42.283" v="2536" actId="1076"/>
          <ac:grpSpMkLst>
            <pc:docMk/>
            <pc:sldMk cId="3846679639" sldId="2145706748"/>
            <ac:grpSpMk id="19" creationId="{E1239008-3A5E-6593-5437-0BC71C83277B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6:57:39.232" v="1956" actId="1076"/>
          <ac:grpSpMkLst>
            <pc:docMk/>
            <pc:sldMk cId="3846679639" sldId="2145706748"/>
            <ac:grpSpMk id="24" creationId="{4C40EB84-7C1F-FF46-38A2-3A9C155E4654}"/>
          </ac:grpSpMkLst>
        </pc:grpChg>
        <pc:grpChg chg="add mod ord">
          <ac:chgData name="טום גינזבורג-שילובים - סטודיו לעיצוב" userId="249afca3-6fe0-47e0-8d09-54f3e8f83558" providerId="ADAL" clId="{4274705D-C975-47CA-8F80-7A8EEBE41769}" dt="2025-07-29T07:16:36.683" v="2534" actId="167"/>
          <ac:grpSpMkLst>
            <pc:docMk/>
            <pc:sldMk cId="3846679639" sldId="2145706748"/>
            <ac:grpSpMk id="27" creationId="{152220F1-012B-1D98-C27D-01B5819FEC0F}"/>
          </ac:grpSpMkLst>
        </pc:grpChg>
        <pc:picChg chg="mod ord">
          <ac:chgData name="טום גינזבורג-שילובים - סטודיו לעיצוב" userId="249afca3-6fe0-47e0-8d09-54f3e8f83558" providerId="ADAL" clId="{4274705D-C975-47CA-8F80-7A8EEBE41769}" dt="2025-07-29T07:05:43.159" v="2350" actId="1076"/>
          <ac:picMkLst>
            <pc:docMk/>
            <pc:sldMk cId="3846679639" sldId="2145706748"/>
            <ac:picMk id="2" creationId="{1F5D6A5A-6473-8E45-890C-2D93D1D5FB13}"/>
          </ac:picMkLst>
        </pc:picChg>
        <pc:picChg chg="add del mod ord">
          <ac:chgData name="טום גינזבורג-שילובים - סטודיו לעיצוב" userId="249afca3-6fe0-47e0-8d09-54f3e8f83558" providerId="ADAL" clId="{4274705D-C975-47CA-8F80-7A8EEBE41769}" dt="2025-07-29T06:40:25.685" v="842" actId="27803"/>
          <ac:picMkLst>
            <pc:docMk/>
            <pc:sldMk cId="3846679639" sldId="2145706748"/>
            <ac:picMk id="7" creationId="{1FE4E4B7-9BF3-98BA-6762-FA09AEDFC3AE}"/>
          </ac:picMkLst>
        </pc:picChg>
        <pc:picChg chg="add del mod">
          <ac:chgData name="טום גינזבורג-שילובים - סטודיו לעיצוב" userId="249afca3-6fe0-47e0-8d09-54f3e8f83558" providerId="ADAL" clId="{4274705D-C975-47CA-8F80-7A8EEBE41769}" dt="2025-07-29T06:47:24.562" v="1684" actId="27803"/>
          <ac:picMkLst>
            <pc:docMk/>
            <pc:sldMk cId="3846679639" sldId="2145706748"/>
            <ac:picMk id="17" creationId="{B4769963-37FB-4012-CD78-AFB4DC9C6B14}"/>
          </ac:picMkLst>
        </pc:picChg>
      </pc:sldChg>
      <pc:sldChg chg="addSp delSp modSp mod">
        <pc:chgData name="טום גינזבורג-שילובים - סטודיו לעיצוב" userId="249afca3-6fe0-47e0-8d09-54f3e8f83558" providerId="ADAL" clId="{4274705D-C975-47CA-8F80-7A8EEBE41769}" dt="2025-07-29T06:39:09.259" v="785" actId="14100"/>
        <pc:sldMkLst>
          <pc:docMk/>
          <pc:sldMk cId="1569390816" sldId="2145706749"/>
        </pc:sldMkLst>
        <pc:spChg chg="del mod">
          <ac:chgData name="טום גינזבורג-שילובים - סטודיו לעיצוב" userId="249afca3-6fe0-47e0-8d09-54f3e8f83558" providerId="ADAL" clId="{4274705D-C975-47CA-8F80-7A8EEBE41769}" dt="2025-07-29T06:29:00.871" v="643" actId="478"/>
          <ac:spMkLst>
            <pc:docMk/>
            <pc:sldMk cId="1569390816" sldId="2145706749"/>
            <ac:spMk id="2" creationId="{6123977B-C5C5-6D9D-92D6-CB30597543CF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11:35.433" v="436"/>
          <ac:spMkLst>
            <pc:docMk/>
            <pc:sldMk cId="1569390816" sldId="2145706749"/>
            <ac:spMk id="3" creationId="{3352D270-E99E-A907-E543-EEB4FDAF3646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16:13.422" v="457" actId="478"/>
          <ac:spMkLst>
            <pc:docMk/>
            <pc:sldMk cId="1569390816" sldId="2145706749"/>
            <ac:spMk id="7" creationId="{F4615C7E-2CDD-B4AC-AF46-C2B1BA95206C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16:04.883" v="454" actId="478"/>
          <ac:spMkLst>
            <pc:docMk/>
            <pc:sldMk cId="1569390816" sldId="2145706749"/>
            <ac:spMk id="9" creationId="{828EC626-E8F8-9FD3-BF50-44E650B406A7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6:31:01.664" v="658" actId="207"/>
          <ac:spMkLst>
            <pc:docMk/>
            <pc:sldMk cId="1569390816" sldId="2145706749"/>
            <ac:spMk id="10" creationId="{FFAD77BF-E3B1-F8B5-2AF6-D43097424E84}"/>
          </ac:spMkLst>
        </pc:spChg>
        <pc:spChg chg="mod topLvl">
          <ac:chgData name="טום גינזבורג-שילובים - סטודיו לעיצוב" userId="249afca3-6fe0-47e0-8d09-54f3e8f83558" providerId="ADAL" clId="{4274705D-C975-47CA-8F80-7A8EEBE41769}" dt="2025-07-29T06:30:35.399" v="651" actId="207"/>
          <ac:spMkLst>
            <pc:docMk/>
            <pc:sldMk cId="1569390816" sldId="2145706749"/>
            <ac:spMk id="11" creationId="{942ABECA-220A-2F06-BF29-DCECAD812897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13" creationId="{7DA93AAA-3F2C-7D15-9014-A3A1842ED6E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15:55.387" v="450" actId="27803"/>
          <ac:spMkLst>
            <pc:docMk/>
            <pc:sldMk cId="1569390816" sldId="2145706749"/>
            <ac:spMk id="14" creationId="{FCA8E3EA-A566-6932-BB2D-C1B28D5EA5B9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15" creationId="{8D90B771-378D-3DE0-9CBE-9580BCCA9A26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16" creationId="{F726219F-401B-2DA1-F3F7-30B0B803CD20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21" creationId="{96E4B7CE-1C4F-C9C0-E23F-3CD6D7CDDFFC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15:55.387" v="450" actId="27803"/>
          <ac:spMkLst>
            <pc:docMk/>
            <pc:sldMk cId="1569390816" sldId="2145706749"/>
            <ac:spMk id="22" creationId="{9F48C728-540B-BF64-928B-E389DBB74782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24" creationId="{7064E2A1-2ABE-2C46-3366-67300F6A160B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26" creationId="{69F54704-91FB-CCFF-8EA0-C2B3ED4B9C59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29" creationId="{FE567FE4-0127-F700-BEF0-E9F54D7B674C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34" creationId="{DA6BE0C4-5963-B0B7-EB1B-1A974A0F73A6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36" creationId="{48F1460D-5053-FC6C-91FE-BD55785A2935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15:55.387" v="450" actId="27803"/>
          <ac:spMkLst>
            <pc:docMk/>
            <pc:sldMk cId="1569390816" sldId="2145706749"/>
            <ac:spMk id="38" creationId="{C80F4F51-8C14-CBC2-6556-7C068ED4F58D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18:11.226" v="478" actId="478"/>
          <ac:spMkLst>
            <pc:docMk/>
            <pc:sldMk cId="1569390816" sldId="2145706749"/>
            <ac:spMk id="40" creationId="{CCE6F8B7-571F-9626-3285-158259304809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15:55.387" v="450" actId="27803"/>
          <ac:spMkLst>
            <pc:docMk/>
            <pc:sldMk cId="1569390816" sldId="2145706749"/>
            <ac:spMk id="43" creationId="{D29C8854-C98F-452E-1777-1147FFDD12D1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25:04.750" v="580" actId="478"/>
          <ac:spMkLst>
            <pc:docMk/>
            <pc:sldMk cId="1569390816" sldId="2145706749"/>
            <ac:spMk id="47" creationId="{5405F9AA-6164-F0AD-4CFB-DAD8D6FACAF8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48" creationId="{8D93A1D0-7671-2308-151B-A2A7073E94E4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49" creationId="{939EE0AD-647B-58F4-3D45-717AA9F6BC59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50" creationId="{DEF3CB87-96BF-E466-B19A-BD7E156660BE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51" creationId="{55DA09A7-3FC5-108C-BB98-CF24FC7BE6D2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52" creationId="{BC47CDDE-7388-EAA7-3391-949DC2AE7C1A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53" creationId="{987ECAC9-2392-715B-CFB7-5D4FDD33D393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54" creationId="{F23A5B5A-6F87-C0DA-05EB-2662A507E49A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55" creationId="{15CA8FB4-0307-C98C-399E-9336CB77C27E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56" creationId="{10995AAB-CA74-C0D7-98C1-DAF5D12122C2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18:08.421" v="477" actId="478"/>
          <ac:spMkLst>
            <pc:docMk/>
            <pc:sldMk cId="1569390816" sldId="2145706749"/>
            <ac:spMk id="57" creationId="{E1AF1E7E-BABB-EF4D-1705-B812E5925511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30:45.221" v="652" actId="1076"/>
          <ac:spMkLst>
            <pc:docMk/>
            <pc:sldMk cId="1569390816" sldId="2145706749"/>
            <ac:spMk id="59" creationId="{73AA4D04-E8B6-043B-8241-F331D74D1F41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26:08.908" v="598" actId="164"/>
          <ac:spMkLst>
            <pc:docMk/>
            <pc:sldMk cId="1569390816" sldId="2145706749"/>
            <ac:spMk id="62" creationId="{EE983DBD-D908-99C1-5CE8-A7E7C87AED19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6:25:03.147" v="579" actId="478"/>
          <ac:spMkLst>
            <pc:docMk/>
            <pc:sldMk cId="1569390816" sldId="2145706749"/>
            <ac:spMk id="63" creationId="{7124F512-CED4-564A-9266-DCC137E8A192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36:19.278" v="717" actId="1076"/>
          <ac:spMkLst>
            <pc:docMk/>
            <pc:sldMk cId="1569390816" sldId="2145706749"/>
            <ac:spMk id="64" creationId="{F991B20E-4971-2E71-137A-F80F1051A9C2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6:26:14.234" v="600" actId="478"/>
          <ac:spMkLst>
            <pc:docMk/>
            <pc:sldMk cId="1569390816" sldId="2145706749"/>
            <ac:spMk id="65" creationId="{2939D6B3-FF06-B179-8E44-3074D07FABED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6:39:09.259" v="785" actId="14100"/>
          <ac:spMkLst>
            <pc:docMk/>
            <pc:sldMk cId="1569390816" sldId="2145706749"/>
            <ac:spMk id="66" creationId="{2641461E-EC37-0F88-D05E-5EF283AC1DE6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6:27:14.797" v="613" actId="478"/>
          <ac:spMkLst>
            <pc:docMk/>
            <pc:sldMk cId="1569390816" sldId="2145706749"/>
            <ac:spMk id="67" creationId="{5716E57F-8AFC-17E6-7A1F-18EBB6086B0A}"/>
          </ac:spMkLst>
        </pc:spChg>
        <pc:spChg chg="add del mod">
          <ac:chgData name="טום גינזבורג-שילובים - סטודיו לעיצוב" userId="249afca3-6fe0-47e0-8d09-54f3e8f83558" providerId="ADAL" clId="{4274705D-C975-47CA-8F80-7A8EEBE41769}" dt="2025-07-29T06:36:44.077" v="722" actId="1076"/>
          <ac:spMkLst>
            <pc:docMk/>
            <pc:sldMk cId="1569390816" sldId="2145706749"/>
            <ac:spMk id="68" creationId="{E0B5C729-28C3-8ED4-A466-11286770F51E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37:23.469" v="737" actId="1076"/>
          <ac:spMkLst>
            <pc:docMk/>
            <pc:sldMk cId="1569390816" sldId="2145706749"/>
            <ac:spMk id="88" creationId="{7FD6E4D9-7217-1296-1175-0F125A3DF968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39:02.585" v="783" actId="20577"/>
          <ac:spMkLst>
            <pc:docMk/>
            <pc:sldMk cId="1569390816" sldId="2145706749"/>
            <ac:spMk id="91" creationId="{DF66D3C6-A5B0-D1D5-D16A-BD1F769083AF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38:58.463" v="778" actId="1076"/>
          <ac:spMkLst>
            <pc:docMk/>
            <pc:sldMk cId="1569390816" sldId="2145706749"/>
            <ac:spMk id="92" creationId="{D4E410DA-6FA1-6043-5477-38FA3F1873D6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38:57.399" v="775" actId="1076"/>
          <ac:spMkLst>
            <pc:docMk/>
            <pc:sldMk cId="1569390816" sldId="2145706749"/>
            <ac:spMk id="93" creationId="{09572FED-0E2D-911D-1AEA-DCD6D88DFCE5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38:56.045" v="773" actId="1076"/>
          <ac:spMkLst>
            <pc:docMk/>
            <pc:sldMk cId="1569390816" sldId="2145706749"/>
            <ac:spMk id="94" creationId="{2A4CA1B5-185F-7A60-D109-B5048CDAB535}"/>
          </ac:spMkLst>
        </pc:spChg>
        <pc:spChg chg="add mod">
          <ac:chgData name="טום גינזבורג-שילובים - סטודיו לעיצוב" userId="249afca3-6fe0-47e0-8d09-54f3e8f83558" providerId="ADAL" clId="{4274705D-C975-47CA-8F80-7A8EEBE41769}" dt="2025-07-29T06:38:55.262" v="771" actId="1076"/>
          <ac:spMkLst>
            <pc:docMk/>
            <pc:sldMk cId="1569390816" sldId="2145706749"/>
            <ac:spMk id="95" creationId="{6BA8073A-0AF1-F2B5-9891-011F540E9C36}"/>
          </ac:spMkLst>
        </pc:spChg>
        <pc:grpChg chg="add del mod">
          <ac:chgData name="טום גינזבורג-שילובים - סטודיו לעיצוב" userId="249afca3-6fe0-47e0-8d09-54f3e8f83558" providerId="ADAL" clId="{4274705D-C975-47CA-8F80-7A8EEBE41769}" dt="2025-07-29T06:29:08.993" v="644" actId="165"/>
          <ac:grpSpMkLst>
            <pc:docMk/>
            <pc:sldMk cId="1569390816" sldId="2145706749"/>
            <ac:grpSpMk id="60" creationId="{43988B66-1900-3B38-5543-76F90DD94E8F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6:36:10.659" v="716" actId="1076"/>
          <ac:grpSpMkLst>
            <pc:docMk/>
            <pc:sldMk cId="1569390816" sldId="2145706749"/>
            <ac:grpSpMk id="78" creationId="{4B4EA6AD-6865-8E40-A88B-3632D85CC44B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6:36:35.926" v="719" actId="1076"/>
          <ac:grpSpMkLst>
            <pc:docMk/>
            <pc:sldMk cId="1569390816" sldId="2145706749"/>
            <ac:grpSpMk id="89" creationId="{4EB68859-21EA-1F8A-D015-A6BDD3615BFB}"/>
          </ac:grpSpMkLst>
        </pc:grpChg>
        <pc:grpChg chg="add mod">
          <ac:chgData name="טום גינזבורג-שילובים - סטודיו לעיצוב" userId="249afca3-6fe0-47e0-8d09-54f3e8f83558" providerId="ADAL" clId="{4274705D-C975-47CA-8F80-7A8EEBE41769}" dt="2025-07-29T06:36:35.926" v="719" actId="1076"/>
          <ac:grpSpMkLst>
            <pc:docMk/>
            <pc:sldMk cId="1569390816" sldId="2145706749"/>
            <ac:grpSpMk id="90" creationId="{7CDE8E8D-F756-2FFE-416D-2B652742997D}"/>
          </ac:grpSpMkLst>
        </pc:grpChg>
        <pc:picChg chg="add del mod ord">
          <ac:chgData name="טום גינזבורג-שילובים - סטודיו לעיצוב" userId="249afca3-6fe0-47e0-8d09-54f3e8f83558" providerId="ADAL" clId="{4274705D-C975-47CA-8F80-7A8EEBE41769}" dt="2025-07-29T06:12:16.120" v="443" actId="478"/>
          <ac:picMkLst>
            <pc:docMk/>
            <pc:sldMk cId="1569390816" sldId="2145706749"/>
            <ac:picMk id="4" creationId="{A56FFA65-38B0-1BC3-0BEC-7B9ECACCCE09}"/>
          </ac:picMkLst>
        </pc:picChg>
        <pc:picChg chg="add mod ord">
          <ac:chgData name="טום גינזבורג-שילובים - סטודיו לעיצוב" userId="249afca3-6fe0-47e0-8d09-54f3e8f83558" providerId="ADAL" clId="{4274705D-C975-47CA-8F80-7A8EEBE41769}" dt="2025-07-29T06:15:47.230" v="448" actId="1076"/>
          <ac:picMkLst>
            <pc:docMk/>
            <pc:sldMk cId="1569390816" sldId="2145706749"/>
            <ac:picMk id="6" creationId="{4D98AC32-68D8-9D96-766A-B7E538149127}"/>
          </ac:picMkLst>
        </pc:picChg>
        <pc:picChg chg="add del mod">
          <ac:chgData name="טום גינזבורג-שילובים - סטודיו לעיצוב" userId="249afca3-6fe0-47e0-8d09-54f3e8f83558" providerId="ADAL" clId="{4274705D-C975-47CA-8F80-7A8EEBE41769}" dt="2025-07-29T06:23:09.879" v="549" actId="478"/>
          <ac:picMkLst>
            <pc:docMk/>
            <pc:sldMk cId="1569390816" sldId="2145706749"/>
            <ac:picMk id="70" creationId="{942FB538-2322-7B22-B327-55484578CD85}"/>
          </ac:picMkLst>
        </pc:picChg>
        <pc:picChg chg="add del mod ord">
          <ac:chgData name="טום גינזבורג-שילובים - סטודיו לעיצוב" userId="249afca3-6fe0-47e0-8d09-54f3e8f83558" providerId="ADAL" clId="{4274705D-C975-47CA-8F80-7A8EEBE41769}" dt="2025-07-29T06:23:45.867" v="565" actId="478"/>
          <ac:picMkLst>
            <pc:docMk/>
            <pc:sldMk cId="1569390816" sldId="2145706749"/>
            <ac:picMk id="72" creationId="{D80AB149-AACE-D2E7-779C-CAF935D72539}"/>
          </ac:picMkLst>
        </pc:picChg>
        <pc:picChg chg="add mod ord">
          <ac:chgData name="טום גינזבורג-שילובים - סטודיו לעיצוב" userId="249afca3-6fe0-47e0-8d09-54f3e8f83558" providerId="ADAL" clId="{4274705D-C975-47CA-8F80-7A8EEBE41769}" dt="2025-07-29T06:37:31.586" v="739" actId="207"/>
          <ac:picMkLst>
            <pc:docMk/>
            <pc:sldMk cId="1569390816" sldId="2145706749"/>
            <ac:picMk id="74" creationId="{3AB30E9E-CA7D-CF56-D4BB-102B385EB1CC}"/>
          </ac:picMkLst>
        </pc:picChg>
        <pc:picChg chg="add del mod ord">
          <ac:chgData name="טום גינזבורג-שילובים - סטודיו לעיצוב" userId="249afca3-6fe0-47e0-8d09-54f3e8f83558" providerId="ADAL" clId="{4274705D-C975-47CA-8F80-7A8EEBE41769}" dt="2025-07-29T06:25:20.713" v="592" actId="478"/>
          <ac:picMkLst>
            <pc:docMk/>
            <pc:sldMk cId="1569390816" sldId="2145706749"/>
            <ac:picMk id="75" creationId="{C00E0E03-A989-D701-90B0-5F70B1A23CDD}"/>
          </ac:picMkLst>
        </pc:picChg>
        <pc:picChg chg="add mod ord">
          <ac:chgData name="טום גינזבורג-שילובים - סטודיו לעיצוב" userId="249afca3-6fe0-47e0-8d09-54f3e8f83558" providerId="ADAL" clId="{4274705D-C975-47CA-8F80-7A8EEBE41769}" dt="2025-07-29T06:37:36.801" v="740" actId="207"/>
          <ac:picMkLst>
            <pc:docMk/>
            <pc:sldMk cId="1569390816" sldId="2145706749"/>
            <ac:picMk id="77" creationId="{08EBAA87-BE01-AE73-8E13-E13FD1370FDB}"/>
          </ac:picMkLst>
        </pc:picChg>
        <pc:picChg chg="add mod ord">
          <ac:chgData name="טום גינזבורג-שילובים - סטודיו לעיצוב" userId="249afca3-6fe0-47e0-8d09-54f3e8f83558" providerId="ADAL" clId="{4274705D-C975-47CA-8F80-7A8EEBE41769}" dt="2025-07-29T06:37:43.560" v="742" actId="207"/>
          <ac:picMkLst>
            <pc:docMk/>
            <pc:sldMk cId="1569390816" sldId="2145706749"/>
            <ac:picMk id="80" creationId="{AF6D9D86-DA6F-32AF-88FB-38EE25BAD841}"/>
          </ac:picMkLst>
        </pc:picChg>
        <pc:picChg chg="add del mod ord">
          <ac:chgData name="טום גינזבורג-שילובים - סטודיו לעיצוב" userId="249afca3-6fe0-47e0-8d09-54f3e8f83558" providerId="ADAL" clId="{4274705D-C975-47CA-8F80-7A8EEBE41769}" dt="2025-07-29T06:28:10.594" v="626" actId="478"/>
          <ac:picMkLst>
            <pc:docMk/>
            <pc:sldMk cId="1569390816" sldId="2145706749"/>
            <ac:picMk id="82" creationId="{06658DBB-21A3-840D-016B-1BCB68971920}"/>
          </ac:picMkLst>
        </pc:picChg>
        <pc:picChg chg="add del">
          <ac:chgData name="טום גינזבורג-שילובים - סטודיו לעיצוב" userId="249afca3-6fe0-47e0-8d09-54f3e8f83558" providerId="ADAL" clId="{4274705D-C975-47CA-8F80-7A8EEBE41769}" dt="2025-07-29T06:27:59.602" v="623" actId="22"/>
          <ac:picMkLst>
            <pc:docMk/>
            <pc:sldMk cId="1569390816" sldId="2145706749"/>
            <ac:picMk id="84" creationId="{806AA266-4F22-3B14-3534-8809DBA82906}"/>
          </ac:picMkLst>
        </pc:picChg>
        <pc:picChg chg="add mod ord">
          <ac:chgData name="טום גינזבורג-שילובים - סטודיו לעיצוב" userId="249afca3-6fe0-47e0-8d09-54f3e8f83558" providerId="ADAL" clId="{4274705D-C975-47CA-8F80-7A8EEBE41769}" dt="2025-07-29T06:37:17.719" v="736" actId="14100"/>
          <ac:picMkLst>
            <pc:docMk/>
            <pc:sldMk cId="1569390816" sldId="2145706749"/>
            <ac:picMk id="86" creationId="{98345703-963E-86A6-CB6F-49FBD9C8417D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6:37:25.578" v="738" actId="207"/>
          <ac:picMkLst>
            <pc:docMk/>
            <pc:sldMk cId="1569390816" sldId="2145706749"/>
            <ac:picMk id="87" creationId="{59893A5D-AF43-E01C-9E09-82AB434D4C0D}"/>
          </ac:picMkLst>
        </pc:picChg>
      </pc:sldChg>
      <pc:sldChg chg="addSp delSp modSp add mod">
        <pc:chgData name="טום גינזבורג-שילובים - סטודיו לעיצוב" userId="249afca3-6fe0-47e0-8d09-54f3e8f83558" providerId="ADAL" clId="{4274705D-C975-47CA-8F80-7A8EEBE41769}" dt="2025-07-29T08:08:25.675" v="3159" actId="207"/>
        <pc:sldMkLst>
          <pc:docMk/>
          <pc:sldMk cId="1870202918" sldId="2145706750"/>
        </pc:sldMkLst>
        <pc:spChg chg="mod">
          <ac:chgData name="טום גינזבורג-שילובים - סטודיו לעיצוב" userId="249afca3-6fe0-47e0-8d09-54f3e8f83558" providerId="ADAL" clId="{4274705D-C975-47CA-8F80-7A8EEBE41769}" dt="2025-07-29T08:08:25.675" v="3159" actId="207"/>
          <ac:spMkLst>
            <pc:docMk/>
            <pc:sldMk cId="1870202918" sldId="2145706750"/>
            <ac:spMk id="7" creationId="{6C9C6455-CC09-C997-EE74-D638F7346C36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31:41.494" v="660" actId="478"/>
          <ac:spMkLst>
            <pc:docMk/>
            <pc:sldMk cId="1870202918" sldId="2145706750"/>
            <ac:spMk id="9" creationId="{7BE6F64D-691D-8884-3C45-FE14B7074C26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4:51.053" v="698" actId="113"/>
          <ac:spMkLst>
            <pc:docMk/>
            <pc:sldMk cId="1870202918" sldId="2145706750"/>
            <ac:spMk id="10" creationId="{78634E31-FD67-3A46-3049-031AAF9F901A}"/>
          </ac:spMkLst>
        </pc:spChg>
        <pc:spChg chg="add del">
          <ac:chgData name="טום גינזבורג-שילובים - סטודיו לעיצוב" userId="249afca3-6fe0-47e0-8d09-54f3e8f83558" providerId="ADAL" clId="{4274705D-C975-47CA-8F80-7A8EEBE41769}" dt="2025-07-29T06:32:25.284" v="680" actId="478"/>
          <ac:spMkLst>
            <pc:docMk/>
            <pc:sldMk cId="1870202918" sldId="2145706750"/>
            <ac:spMk id="17" creationId="{1A2346F6-F6FC-BDA9-643D-14739AD7464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1310" creationId="{EA3AE518-BC4D-7032-EDC9-124F4C1A35BE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1452" creationId="{C46AA803-EBC1-D9F0-04BC-747069E4A3CD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1725" creationId="{76BF5934-DCEB-F3B8-43DF-7839AA941D90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1756" creationId="{9FC17FB1-8F9E-2323-B499-A1A388FEF542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1939" creationId="{302249D7-935C-011E-755A-F8DB03454327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1984" creationId="{9D4B6238-95F9-BEF1-69BA-8BC3B3D9632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1999" creationId="{AE376347-EF80-1F49-79D9-F50AC5D6CF38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2004" creationId="{007A35FB-6438-CC83-C739-A2B200E2C259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32:21.107" v="677" actId="478"/>
          <ac:spMkLst>
            <pc:docMk/>
            <pc:sldMk cId="1870202918" sldId="2145706750"/>
            <ac:spMk id="2019" creationId="{9501E993-3EC0-BEEB-D39E-4EDF78B721EE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32:19.070" v="676" actId="478"/>
          <ac:spMkLst>
            <pc:docMk/>
            <pc:sldMk cId="1870202918" sldId="2145706750"/>
            <ac:spMk id="2039" creationId="{5F3DA769-B75A-6B4D-CF5E-1A792129A119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32:15.336" v="673" actId="478"/>
          <ac:spMkLst>
            <pc:docMk/>
            <pc:sldMk cId="1870202918" sldId="2145706750"/>
            <ac:spMk id="2040" creationId="{488DAD5C-6073-F3DE-ED1E-941C03B3FE67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6:32:11.759" v="670" actId="478"/>
          <ac:spMkLst>
            <pc:docMk/>
            <pc:sldMk cId="1870202918" sldId="2145706750"/>
            <ac:spMk id="2041" creationId="{1C67E136-7C29-FCB3-6CC4-297AEB1DB42B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2063" creationId="{2C2671D8-8342-B9D6-1A5C-762F1B24FEC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2:09.515" v="669" actId="27803"/>
          <ac:spMkLst>
            <pc:docMk/>
            <pc:sldMk cId="1870202918" sldId="2145706750"/>
            <ac:spMk id="2068" creationId="{32D7995E-B30E-5B18-9A9C-54CB91B8A03A}"/>
          </ac:spMkLst>
        </pc:spChg>
        <pc:spChg chg="del mod">
          <ac:chgData name="טום גינזבורג-שילובים - סטודיו לעיצוב" userId="249afca3-6fe0-47e0-8d09-54f3e8f83558" providerId="ADAL" clId="{4274705D-C975-47CA-8F80-7A8EEBE41769}" dt="2025-07-29T06:33:47.420" v="685" actId="478"/>
          <ac:spMkLst>
            <pc:docMk/>
            <pc:sldMk cId="1870202918" sldId="2145706750"/>
            <ac:spMk id="2091" creationId="{14A4EF43-9467-71EC-2890-74CCFF50DFF2}"/>
          </ac:spMkLst>
        </pc:spChg>
        <pc:spChg chg="mod ord">
          <ac:chgData name="טום גינזבורג-שילובים - סטודיו לעיצוב" userId="249afca3-6fe0-47e0-8d09-54f3e8f83558" providerId="ADAL" clId="{4274705D-C975-47CA-8F80-7A8EEBE41769}" dt="2025-07-29T06:34:08.073" v="689" actId="207"/>
          <ac:spMkLst>
            <pc:docMk/>
            <pc:sldMk cId="1870202918" sldId="2145706750"/>
            <ac:spMk id="2092" creationId="{0716D911-FE5B-F1AB-8737-F6625D633B2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6:35:09.791" v="700" actId="207"/>
          <ac:spMkLst>
            <pc:docMk/>
            <pc:sldMk cId="1870202918" sldId="2145706750"/>
            <ac:spMk id="2093" creationId="{7522E0DC-2BB0-91E8-B68D-38E3AFA2E5BE}"/>
          </ac:spMkLst>
        </pc:spChg>
        <pc:grpChg chg="add del">
          <ac:chgData name="טום גינזבורג-שילובים - סטודיו לעיצוב" userId="249afca3-6fe0-47e0-8d09-54f3e8f83558" providerId="ADAL" clId="{4274705D-C975-47CA-8F80-7A8EEBE41769}" dt="2025-07-29T06:32:26.416" v="681" actId="478"/>
          <ac:grpSpMkLst>
            <pc:docMk/>
            <pc:sldMk cId="1870202918" sldId="2145706750"/>
            <ac:grpSpMk id="12" creationId="{C781EBD5-F20A-97DB-28ED-CAF58EFBD5D7}"/>
          </ac:grpSpMkLst>
        </pc:grpChg>
        <pc:grpChg chg="add del">
          <ac:chgData name="טום גינזבורג-שילובים - סטודיו לעיצוב" userId="249afca3-6fe0-47e0-8d09-54f3e8f83558" providerId="ADAL" clId="{4274705D-C975-47CA-8F80-7A8EEBE41769}" dt="2025-07-29T06:32:25.284" v="680" actId="478"/>
          <ac:grpSpMkLst>
            <pc:docMk/>
            <pc:sldMk cId="1870202918" sldId="2145706750"/>
            <ac:grpSpMk id="16" creationId="{DDA6D02C-8AAE-C66A-0A22-2094A3FA3060}"/>
          </ac:grpSpMkLst>
        </pc:grpChg>
        <pc:grpChg chg="del">
          <ac:chgData name="טום גינזבורג-שילובים - סטודיו לעיצוב" userId="249afca3-6fe0-47e0-8d09-54f3e8f83558" providerId="ADAL" clId="{4274705D-C975-47CA-8F80-7A8EEBE41769}" dt="2025-07-29T06:32:21.107" v="677" actId="478"/>
          <ac:grpSpMkLst>
            <pc:docMk/>
            <pc:sldMk cId="1870202918" sldId="2145706750"/>
            <ac:grpSpMk id="2017" creationId="{4FE9388B-0889-775C-506D-47F943090E82}"/>
          </ac:grpSpMkLst>
        </pc:grpChg>
        <pc:grpChg chg="del mod">
          <ac:chgData name="טום גינזבורג-שילובים - סטודיו לעיצוב" userId="249afca3-6fe0-47e0-8d09-54f3e8f83558" providerId="ADAL" clId="{4274705D-C975-47CA-8F80-7A8EEBE41769}" dt="2025-07-29T06:33:44.361" v="684" actId="27803"/>
          <ac:grpSpMkLst>
            <pc:docMk/>
            <pc:sldMk cId="1870202918" sldId="2145706750"/>
            <ac:grpSpMk id="2090" creationId="{6CD85BF9-A737-886E-DF51-B3CD55D6F606}"/>
          </ac:grpSpMkLst>
        </pc:grpChg>
        <pc:picChg chg="del">
          <ac:chgData name="טום גינזבורג-שילובים - סטודיו לעיצוב" userId="249afca3-6fe0-47e0-8d09-54f3e8f83558" providerId="ADAL" clId="{4274705D-C975-47CA-8F80-7A8EEBE41769}" dt="2025-07-29T06:31:42.791" v="661" actId="478"/>
          <ac:picMkLst>
            <pc:docMk/>
            <pc:sldMk cId="1870202918" sldId="2145706750"/>
            <ac:picMk id="3" creationId="{CD5386D8-79B3-D99F-1B9B-F277791104DD}"/>
          </ac:picMkLst>
        </pc:picChg>
        <pc:picChg chg="mod">
          <ac:chgData name="טום גינזבורג-שילובים - סטודיו לעיצוב" userId="249afca3-6fe0-47e0-8d09-54f3e8f83558" providerId="ADAL" clId="{4274705D-C975-47CA-8F80-7A8EEBE41769}" dt="2025-07-29T06:34:48.847" v="697" actId="1076"/>
          <ac:picMkLst>
            <pc:docMk/>
            <pc:sldMk cId="1870202918" sldId="2145706750"/>
            <ac:picMk id="6" creationId="{16987A3E-7D70-6B3E-6135-37D8AE5ED200}"/>
          </ac:picMkLst>
        </pc:picChg>
        <pc:picChg chg="add mod">
          <ac:chgData name="טום גינזבורג-שילובים - סטודיו לעיצוב" userId="249afca3-6fe0-47e0-8d09-54f3e8f83558" providerId="ADAL" clId="{4274705D-C975-47CA-8F80-7A8EEBE41769}" dt="2025-07-29T06:32:07.783" v="668" actId="1076"/>
          <ac:picMkLst>
            <pc:docMk/>
            <pc:sldMk cId="1870202918" sldId="2145706750"/>
            <ac:picMk id="11" creationId="{B78FC171-575B-149B-68D4-DF074252721B}"/>
          </ac:picMkLst>
        </pc:picChg>
        <pc:picChg chg="mod">
          <ac:chgData name="טום גינזבורג-שילובים - סטודיו לעיצוב" userId="249afca3-6fe0-47e0-8d09-54f3e8f83558" providerId="ADAL" clId="{4274705D-C975-47CA-8F80-7A8EEBE41769}" dt="2025-07-29T06:34:48.847" v="697" actId="1076"/>
          <ac:picMkLst>
            <pc:docMk/>
            <pc:sldMk cId="1870202918" sldId="2145706750"/>
            <ac:picMk id="1026" creationId="{F6B1E4B6-1CF9-5E2F-9E38-ED04C10A425C}"/>
          </ac:picMkLst>
        </pc:picChg>
        <pc:picChg chg="add del mod">
          <ac:chgData name="טום גינזבורג-שילובים - סטודיו לעיצוב" userId="249afca3-6fe0-47e0-8d09-54f3e8f83558" providerId="ADAL" clId="{4274705D-C975-47CA-8F80-7A8EEBE41769}" dt="2025-07-29T06:33:44.361" v="684" actId="27803"/>
          <ac:picMkLst>
            <pc:docMk/>
            <pc:sldMk cId="1870202918" sldId="2145706750"/>
            <ac:picMk id="2089" creationId="{9DBC52C5-C83F-F1DD-B442-D1FCAEA79285}"/>
          </ac:picMkLst>
        </pc:picChg>
      </pc:sldChg>
      <pc:sldChg chg="delSp modSp add mod">
        <pc:chgData name="טום גינזבורג-שילובים - סטודיו לעיצוב" userId="249afca3-6fe0-47e0-8d09-54f3e8f83558" providerId="ADAL" clId="{4274705D-C975-47CA-8F80-7A8EEBE41769}" dt="2025-07-29T07:49:35.467" v="3157" actId="207"/>
        <pc:sldMkLst>
          <pc:docMk/>
          <pc:sldMk cId="307546023" sldId="2145706751"/>
        </pc:sldMkLst>
        <pc:spChg chg="mod">
          <ac:chgData name="טום גינזבורג-שילובים - סטודיו לעיצוב" userId="249afca3-6fe0-47e0-8d09-54f3e8f83558" providerId="ADAL" clId="{4274705D-C975-47CA-8F80-7A8EEBE41769}" dt="2025-07-29T07:49:11.941" v="3055" actId="1076"/>
          <ac:spMkLst>
            <pc:docMk/>
            <pc:sldMk cId="307546023" sldId="2145706751"/>
            <ac:spMk id="7" creationId="{FCD4E833-51A7-9FC3-42F5-814D73CA3491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9:35.467" v="3157" actId="207"/>
          <ac:spMkLst>
            <pc:docMk/>
            <pc:sldMk cId="307546023" sldId="2145706751"/>
            <ac:spMk id="8" creationId="{82979F63-8013-D30A-9F37-7FCA000DDA00}"/>
          </ac:spMkLst>
        </pc:spChg>
        <pc:spChg chg="del">
          <ac:chgData name="טום גינזבורג-שילובים - סטודיו לעיצוב" userId="249afca3-6fe0-47e0-8d09-54f3e8f83558" providerId="ADAL" clId="{4274705D-C975-47CA-8F80-7A8EEBE41769}" dt="2025-07-29T07:49:27.914" v="3057" actId="478"/>
          <ac:spMkLst>
            <pc:docMk/>
            <pc:sldMk cId="307546023" sldId="2145706751"/>
            <ac:spMk id="10" creationId="{3F2D7637-77E8-C00A-9F7F-27B762581E34}"/>
          </ac:spMkLst>
        </pc:spChg>
        <pc:spChg chg="mod">
          <ac:chgData name="טום גינזבורג-שילובים - סטודיו לעיצוב" userId="249afca3-6fe0-47e0-8d09-54f3e8f83558" providerId="ADAL" clId="{4274705D-C975-47CA-8F80-7A8EEBE41769}" dt="2025-07-29T07:49:24.158" v="3056" actId="207"/>
          <ac:spMkLst>
            <pc:docMk/>
            <pc:sldMk cId="307546023" sldId="2145706751"/>
            <ac:spMk id="2092" creationId="{5F254558-B006-CBCE-9DE7-074DB6269C5B}"/>
          </ac:spMkLst>
        </pc:spChg>
      </pc:sldChg>
    </pc:docChg>
  </pc:docChgLst>
  <pc:docChgLst>
    <pc:chgData name="חן הררי | פיפל תכנון עירוני-חברתי" userId="b44ef6bf-9738-4e67-862a-6aedf08a26dc" providerId="ADAL" clId="{8B42E6BD-E3AD-481D-8FA4-622081C98328}"/>
    <pc:docChg chg="undo custSel addSld delSld modSld modSection">
      <pc:chgData name="חן הררי | פיפל תכנון עירוני-חברתי" userId="b44ef6bf-9738-4e67-862a-6aedf08a26dc" providerId="ADAL" clId="{8B42E6BD-E3AD-481D-8FA4-622081C98328}" dt="2025-07-29T14:17:30.788" v="425" actId="47"/>
      <pc:docMkLst>
        <pc:docMk/>
      </pc:docMkLst>
      <pc:sldChg chg="addSp delSp modSp del mod">
        <pc:chgData name="חן הררי | פיפל תכנון עירוני-חברתי" userId="b44ef6bf-9738-4e67-862a-6aedf08a26dc" providerId="ADAL" clId="{8B42E6BD-E3AD-481D-8FA4-622081C98328}" dt="2025-07-29T14:17:30.788" v="425" actId="47"/>
        <pc:sldMkLst>
          <pc:docMk/>
          <pc:sldMk cId="307546023" sldId="2145706751"/>
        </pc:sldMkLst>
        <pc:spChg chg="mod">
          <ac:chgData name="חן הררי | פיפל תכנון עירוני-חברתי" userId="b44ef6bf-9738-4e67-862a-6aedf08a26dc" providerId="ADAL" clId="{8B42E6BD-E3AD-481D-8FA4-622081C98328}" dt="2025-07-29T11:42:12.535" v="51" actId="1076"/>
          <ac:spMkLst>
            <pc:docMk/>
            <pc:sldMk cId="307546023" sldId="2145706751"/>
            <ac:spMk id="4" creationId="{006C7DF5-32F6-F6B6-FEE6-54485DB87B44}"/>
          </ac:spMkLst>
        </pc:spChg>
        <pc:spChg chg="del mod">
          <ac:chgData name="חן הררי | פיפל תכנון עירוני-חברתי" userId="b44ef6bf-9738-4e67-862a-6aedf08a26dc" providerId="ADAL" clId="{8B42E6BD-E3AD-481D-8FA4-622081C98328}" dt="2025-07-29T11:43:30.291" v="72" actId="21"/>
          <ac:spMkLst>
            <pc:docMk/>
            <pc:sldMk cId="307546023" sldId="2145706751"/>
            <ac:spMk id="7" creationId="{FCD4E833-51A7-9FC3-42F5-814D73CA3491}"/>
          </ac:spMkLst>
        </pc:spChg>
        <pc:spChg chg="del mod">
          <ac:chgData name="חן הררי | פיפל תכנון עירוני-חברתי" userId="b44ef6bf-9738-4e67-862a-6aedf08a26dc" providerId="ADAL" clId="{8B42E6BD-E3AD-481D-8FA4-622081C98328}" dt="2025-07-29T11:43:30.291" v="72" actId="21"/>
          <ac:spMkLst>
            <pc:docMk/>
            <pc:sldMk cId="307546023" sldId="2145706751"/>
            <ac:spMk id="8" creationId="{82979F63-8013-D30A-9F37-7FCA000DDA00}"/>
          </ac:spMkLst>
        </pc:spChg>
        <pc:spChg chg="add del">
          <ac:chgData name="חן הררי | פיפל תכנון עירוני-חברתי" userId="b44ef6bf-9738-4e67-862a-6aedf08a26dc" providerId="ADAL" clId="{8B42E6BD-E3AD-481D-8FA4-622081C98328}" dt="2025-07-29T11:28:26.303" v="28" actId="478"/>
          <ac:spMkLst>
            <pc:docMk/>
            <pc:sldMk cId="307546023" sldId="2145706751"/>
            <ac:spMk id="9" creationId="{E9D30F14-5228-1AF9-5AAA-9C9C4007C798}"/>
          </ac:spMkLst>
        </pc:spChg>
        <pc:spChg chg="add mod">
          <ac:chgData name="חן הררי | פיפל תכנון עירוני-חברתי" userId="b44ef6bf-9738-4e67-862a-6aedf08a26dc" providerId="ADAL" clId="{8B42E6BD-E3AD-481D-8FA4-622081C98328}" dt="2025-07-29T11:43:40.219" v="74" actId="1076"/>
          <ac:spMkLst>
            <pc:docMk/>
            <pc:sldMk cId="307546023" sldId="2145706751"/>
            <ac:spMk id="11" creationId="{82979F63-8013-D30A-9F37-7FCA000DDA00}"/>
          </ac:spMkLst>
        </pc:spChg>
        <pc:spChg chg="add mod">
          <ac:chgData name="חן הררי | פיפל תכנון עירוני-חברתי" userId="b44ef6bf-9738-4e67-862a-6aedf08a26dc" providerId="ADAL" clId="{8B42E6BD-E3AD-481D-8FA4-622081C98328}" dt="2025-07-29T11:43:40.219" v="74" actId="1076"/>
          <ac:spMkLst>
            <pc:docMk/>
            <pc:sldMk cId="307546023" sldId="2145706751"/>
            <ac:spMk id="12" creationId="{FCD4E833-51A7-9FC3-42F5-814D73CA3491}"/>
          </ac:spMkLst>
        </pc:spChg>
        <pc:spChg chg="add del mod">
          <ac:chgData name="חן הררי | פיפל תכנון עירוני-חברתי" userId="b44ef6bf-9738-4e67-862a-6aedf08a26dc" providerId="ADAL" clId="{8B42E6BD-E3AD-481D-8FA4-622081C98328}" dt="2025-07-29T12:14:42.467" v="285" actId="478"/>
          <ac:spMkLst>
            <pc:docMk/>
            <pc:sldMk cId="307546023" sldId="2145706751"/>
            <ac:spMk id="15" creationId="{81DB3E1E-0FA4-163C-80B0-746ED6E35D05}"/>
          </ac:spMkLst>
        </pc:spChg>
        <pc:spChg chg="add mod">
          <ac:chgData name="חן הררי | פיפל תכנון עירוני-חברתי" userId="b44ef6bf-9738-4e67-862a-6aedf08a26dc" providerId="ADAL" clId="{8B42E6BD-E3AD-481D-8FA4-622081C98328}" dt="2025-07-29T12:06:35.366" v="129"/>
          <ac:spMkLst>
            <pc:docMk/>
            <pc:sldMk cId="307546023" sldId="2145706751"/>
            <ac:spMk id="16" creationId="{ECBD597C-649F-819D-D9A0-CCA3B74BE2CF}"/>
          </ac:spMkLst>
        </pc:spChg>
        <pc:spChg chg="add del mod">
          <ac:chgData name="חן הררי | פיפל תכנון עירוני-חברתי" userId="b44ef6bf-9738-4e67-862a-6aedf08a26dc" providerId="ADAL" clId="{8B42E6BD-E3AD-481D-8FA4-622081C98328}" dt="2025-07-29T12:18:56.934" v="344" actId="478"/>
          <ac:spMkLst>
            <pc:docMk/>
            <pc:sldMk cId="307546023" sldId="2145706751"/>
            <ac:spMk id="17" creationId="{1BE45A05-19BA-2F3B-5E4D-9FB51E69195B}"/>
          </ac:spMkLst>
        </pc:spChg>
        <pc:spChg chg="add mod">
          <ac:chgData name="חן הררי | פיפל תכנון עירוני-חברתי" userId="b44ef6bf-9738-4e67-862a-6aedf08a26dc" providerId="ADAL" clId="{8B42E6BD-E3AD-481D-8FA4-622081C98328}" dt="2025-07-29T12:13:05.201" v="269" actId="767"/>
          <ac:spMkLst>
            <pc:docMk/>
            <pc:sldMk cId="307546023" sldId="2145706751"/>
            <ac:spMk id="36" creationId="{3C1D492E-BFA8-C91E-BBB3-E59120AE109C}"/>
          </ac:spMkLst>
        </pc:spChg>
        <pc:spChg chg="mod">
          <ac:chgData name="חן הררי | פיפל תכנון עירוני-חברתי" userId="b44ef6bf-9738-4e67-862a-6aedf08a26dc" providerId="ADAL" clId="{8B42E6BD-E3AD-481D-8FA4-622081C98328}" dt="2025-07-29T12:07:35.308" v="144" actId="1076"/>
          <ac:spMkLst>
            <pc:docMk/>
            <pc:sldMk cId="307546023" sldId="2145706751"/>
            <ac:spMk id="2092" creationId="{5F254558-B006-CBCE-9DE7-074DB6269C5B}"/>
          </ac:spMkLst>
        </pc:spChg>
        <pc:spChg chg="del mod ord">
          <ac:chgData name="חן הררי | פיפל תכנון עירוני-חברתי" userId="b44ef6bf-9738-4e67-862a-6aedf08a26dc" providerId="ADAL" clId="{8B42E6BD-E3AD-481D-8FA4-622081C98328}" dt="2025-07-29T12:08:54.054" v="156" actId="478"/>
          <ac:spMkLst>
            <pc:docMk/>
            <pc:sldMk cId="307546023" sldId="2145706751"/>
            <ac:spMk id="2093" creationId="{02AB6FDC-A4A1-0FDF-2A1A-5913153D4BC8}"/>
          </ac:spMkLst>
        </pc:spChg>
        <pc:picChg chg="add del mod modCrop">
          <ac:chgData name="חן הררי | פיפל תכנון עירוני-חברתי" userId="b44ef6bf-9738-4e67-862a-6aedf08a26dc" providerId="ADAL" clId="{8B42E6BD-E3AD-481D-8FA4-622081C98328}" dt="2025-07-29T11:28:22.353" v="26" actId="21"/>
          <ac:picMkLst>
            <pc:docMk/>
            <pc:sldMk cId="307546023" sldId="2145706751"/>
            <ac:picMk id="3" creationId="{912C7B69-1D9F-31A5-7A27-652E49DF4CD1}"/>
          </ac:picMkLst>
        </pc:picChg>
        <pc:picChg chg="add del mod modCrop">
          <ac:chgData name="חן הררי | פיפל תכנון עירוני-חברתי" userId="b44ef6bf-9738-4e67-862a-6aedf08a26dc" providerId="ADAL" clId="{8B42E6BD-E3AD-481D-8FA4-622081C98328}" dt="2025-07-29T12:04:15.965" v="101" actId="478"/>
          <ac:picMkLst>
            <pc:docMk/>
            <pc:sldMk cId="307546023" sldId="2145706751"/>
            <ac:picMk id="10" creationId="{912C7B69-1D9F-31A5-7A27-652E49DF4CD1}"/>
          </ac:picMkLst>
        </pc:picChg>
        <pc:picChg chg="add del mod modCrop">
          <ac:chgData name="חן הררי | פיפל תכנון עירוני-חברתי" userId="b44ef6bf-9738-4e67-862a-6aedf08a26dc" providerId="ADAL" clId="{8B42E6BD-E3AD-481D-8FA4-622081C98328}" dt="2025-07-29T12:18:55.095" v="343" actId="478"/>
          <ac:picMkLst>
            <pc:docMk/>
            <pc:sldMk cId="307546023" sldId="2145706751"/>
            <ac:picMk id="14" creationId="{9124424B-6C24-3EA6-EF85-AA9F486DEFB0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09:58.119" v="178"/>
          <ac:picMkLst>
            <pc:docMk/>
            <pc:sldMk cId="307546023" sldId="2145706751"/>
            <ac:picMk id="18" creationId="{3C1451B3-3893-6078-7D69-86045BE6F23E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09:58.119" v="178"/>
          <ac:picMkLst>
            <pc:docMk/>
            <pc:sldMk cId="307546023" sldId="2145706751"/>
            <ac:picMk id="19" creationId="{017FDE9A-F20A-DE57-CC62-CABF6414BF7D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09:58.119" v="178"/>
          <ac:picMkLst>
            <pc:docMk/>
            <pc:sldMk cId="307546023" sldId="2145706751"/>
            <ac:picMk id="20" creationId="{A162DF3E-37FF-A6A4-B0D3-CEA00503EEF9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09:58.119" v="178"/>
          <ac:picMkLst>
            <pc:docMk/>
            <pc:sldMk cId="307546023" sldId="2145706751"/>
            <ac:picMk id="21" creationId="{9442FAFE-5A98-5281-AC43-B07A352ECB85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09:58.119" v="178"/>
          <ac:picMkLst>
            <pc:docMk/>
            <pc:sldMk cId="307546023" sldId="2145706751"/>
            <ac:picMk id="22" creationId="{68FBCA54-9C06-48F0-D0FF-B167032F8532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0:57.234" v="195"/>
          <ac:picMkLst>
            <pc:docMk/>
            <pc:sldMk cId="307546023" sldId="2145706751"/>
            <ac:picMk id="23" creationId="{CE8FC8A0-6B59-7ACC-3074-23E1B5ED1BEF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0:57.234" v="195"/>
          <ac:picMkLst>
            <pc:docMk/>
            <pc:sldMk cId="307546023" sldId="2145706751"/>
            <ac:picMk id="24" creationId="{4B89DE73-2F76-E54F-1BE8-B5ADE6DD095A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0:57.234" v="195"/>
          <ac:picMkLst>
            <pc:docMk/>
            <pc:sldMk cId="307546023" sldId="2145706751"/>
            <ac:picMk id="25" creationId="{C13E2569-AD04-65E1-C639-453CEC61447E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0:57.234" v="195"/>
          <ac:picMkLst>
            <pc:docMk/>
            <pc:sldMk cId="307546023" sldId="2145706751"/>
            <ac:picMk id="26" creationId="{B35366CD-6D78-74BD-65CA-3795CEA375B2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2:00.879" v="214"/>
          <ac:picMkLst>
            <pc:docMk/>
            <pc:sldMk cId="307546023" sldId="2145706751"/>
            <ac:picMk id="27" creationId="{E7F96D17-F699-7EA5-210C-8B7FFAB7A80F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2:00.879" v="214"/>
          <ac:picMkLst>
            <pc:docMk/>
            <pc:sldMk cId="307546023" sldId="2145706751"/>
            <ac:picMk id="28" creationId="{85F81600-3B19-981D-EFBD-C93BE563DF5C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2:00.879" v="214"/>
          <ac:picMkLst>
            <pc:docMk/>
            <pc:sldMk cId="307546023" sldId="2145706751"/>
            <ac:picMk id="29" creationId="{5F51E3BE-B922-5522-2375-B48C22CBC8EC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2:37.223" v="240"/>
          <ac:picMkLst>
            <pc:docMk/>
            <pc:sldMk cId="307546023" sldId="2145706751"/>
            <ac:picMk id="30" creationId="{8B71B4B8-77C5-A536-95C9-E775F2A5FAFD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2:37.223" v="240"/>
          <ac:picMkLst>
            <pc:docMk/>
            <pc:sldMk cId="307546023" sldId="2145706751"/>
            <ac:picMk id="31" creationId="{3CE32390-3675-0504-E753-C4EC6788F074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2:37.223" v="240"/>
          <ac:picMkLst>
            <pc:docMk/>
            <pc:sldMk cId="307546023" sldId="2145706751"/>
            <ac:picMk id="32" creationId="{4CF7764E-31DC-5CF6-CB6C-EF84EFD5FAAB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3:05.725" v="270"/>
          <ac:picMkLst>
            <pc:docMk/>
            <pc:sldMk cId="307546023" sldId="2145706751"/>
            <ac:picMk id="33" creationId="{3E852ECB-BF33-4A73-3D99-963E984E24D8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3:05.725" v="270"/>
          <ac:picMkLst>
            <pc:docMk/>
            <pc:sldMk cId="307546023" sldId="2145706751"/>
            <ac:picMk id="34" creationId="{48B68A95-50B1-046F-B594-CCE86E282AF7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3:05.725" v="270"/>
          <ac:picMkLst>
            <pc:docMk/>
            <pc:sldMk cId="307546023" sldId="2145706751"/>
            <ac:picMk id="35" creationId="{FA0F70BC-96E9-1421-051B-633784727D53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3:29.575" v="275"/>
          <ac:picMkLst>
            <pc:docMk/>
            <pc:sldMk cId="307546023" sldId="2145706751"/>
            <ac:picMk id="37" creationId="{728DCC79-CC25-4351-38CF-31FD24268DBB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3:29.575" v="275"/>
          <ac:picMkLst>
            <pc:docMk/>
            <pc:sldMk cId="307546023" sldId="2145706751"/>
            <ac:picMk id="38" creationId="{BA6B7377-63CC-3BA2-A258-3A9DAC49E9DC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3:29.575" v="275"/>
          <ac:picMkLst>
            <pc:docMk/>
            <pc:sldMk cId="307546023" sldId="2145706751"/>
            <ac:picMk id="39" creationId="{E9DECFFE-98DF-CF26-5245-41FCABED45A8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3:29.575" v="275"/>
          <ac:picMkLst>
            <pc:docMk/>
            <pc:sldMk cId="307546023" sldId="2145706751"/>
            <ac:picMk id="40" creationId="{9AA0CA21-C3B2-879F-957C-5184C22EF9B7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13:29.575" v="275"/>
          <ac:picMkLst>
            <pc:docMk/>
            <pc:sldMk cId="307546023" sldId="2145706751"/>
            <ac:picMk id="41" creationId="{83520BAD-0294-5450-D5B5-FF2806FD34AA}"/>
          </ac:picMkLst>
        </pc:picChg>
      </pc:sldChg>
      <pc:sldChg chg="addSp delSp modSp add mod">
        <pc:chgData name="חן הררי | פיפל תכנון עירוני-חברתי" userId="b44ef6bf-9738-4e67-862a-6aedf08a26dc" providerId="ADAL" clId="{8B42E6BD-E3AD-481D-8FA4-622081C98328}" dt="2025-07-29T12:42:47.793" v="424" actId="1038"/>
        <pc:sldMkLst>
          <pc:docMk/>
          <pc:sldMk cId="4017990408" sldId="2145706752"/>
        </pc:sldMkLst>
        <pc:spChg chg="add del">
          <ac:chgData name="חן הררי | פיפל תכנון עירוני-חברתי" userId="b44ef6bf-9738-4e67-862a-6aedf08a26dc" providerId="ADAL" clId="{8B42E6BD-E3AD-481D-8FA4-622081C98328}" dt="2025-07-29T12:19:45.538" v="348" actId="21"/>
          <ac:spMkLst>
            <pc:docMk/>
            <pc:sldMk cId="4017990408" sldId="2145706752"/>
            <ac:spMk id="4" creationId="{ED073163-6D35-0E48-5264-CA264A67A848}"/>
          </ac:spMkLst>
        </pc:spChg>
        <pc:spChg chg="del mod ord">
          <ac:chgData name="חן הררי | פיפל תכנון עירוני-חברתי" userId="b44ef6bf-9738-4e67-862a-6aedf08a26dc" providerId="ADAL" clId="{8B42E6BD-E3AD-481D-8FA4-622081C98328}" dt="2025-07-29T12:19:48.473" v="349" actId="21"/>
          <ac:spMkLst>
            <pc:docMk/>
            <pc:sldMk cId="4017990408" sldId="2145706752"/>
            <ac:spMk id="12" creationId="{805A018E-E602-F2A8-9D28-5DFA9F812D14}"/>
          </ac:spMkLst>
        </pc:spChg>
        <pc:spChg chg="add mod">
          <ac:chgData name="חן הררי | פיפל תכנון עירוני-חברתי" userId="b44ef6bf-9738-4e67-862a-6aedf08a26dc" providerId="ADAL" clId="{8B42E6BD-E3AD-481D-8FA4-622081C98328}" dt="2025-07-29T12:18:20.788" v="341" actId="1037"/>
          <ac:spMkLst>
            <pc:docMk/>
            <pc:sldMk cId="4017990408" sldId="2145706752"/>
            <ac:spMk id="13" creationId="{846E8A33-85D6-2B7D-83DA-747D9B284348}"/>
          </ac:spMkLst>
        </pc:spChg>
        <pc:spChg chg="add mod">
          <ac:chgData name="חן הררי | פיפל תכנון עירוני-חברתי" userId="b44ef6bf-9738-4e67-862a-6aedf08a26dc" providerId="ADAL" clId="{8B42E6BD-E3AD-481D-8FA4-622081C98328}" dt="2025-07-29T12:42:47.793" v="424" actId="1038"/>
          <ac:spMkLst>
            <pc:docMk/>
            <pc:sldMk cId="4017990408" sldId="2145706752"/>
            <ac:spMk id="15" creationId="{EAE047C5-52E0-A1EF-54FA-7A400B26849F}"/>
          </ac:spMkLst>
        </pc:spChg>
        <pc:spChg chg="del mod">
          <ac:chgData name="חן הררי | פיפל תכנון עירוני-חברתי" userId="b44ef6bf-9738-4e67-862a-6aedf08a26dc" providerId="ADAL" clId="{8B42E6BD-E3AD-481D-8FA4-622081C98328}" dt="2025-07-29T12:17:03.262" v="317" actId="478"/>
          <ac:spMkLst>
            <pc:docMk/>
            <pc:sldMk cId="4017990408" sldId="2145706752"/>
            <ac:spMk id="16" creationId="{20A95893-F225-1D84-2807-B4B3E8707677}"/>
          </ac:spMkLst>
        </pc:spChg>
        <pc:spChg chg="del mod">
          <ac:chgData name="חן הררי | פיפל תכנון עירוני-חברתי" userId="b44ef6bf-9738-4e67-862a-6aedf08a26dc" providerId="ADAL" clId="{8B42E6BD-E3AD-481D-8FA4-622081C98328}" dt="2025-07-29T12:18:06.916" v="321"/>
          <ac:spMkLst>
            <pc:docMk/>
            <pc:sldMk cId="4017990408" sldId="2145706752"/>
            <ac:spMk id="17" creationId="{5F964AED-5BC7-ED3F-2910-3FDDC2094962}"/>
          </ac:spMkLst>
        </pc:spChg>
        <pc:spChg chg="add mod">
          <ac:chgData name="חן הררי | פיפל תכנון עירוני-חברתי" userId="b44ef6bf-9738-4e67-862a-6aedf08a26dc" providerId="ADAL" clId="{8B42E6BD-E3AD-481D-8FA4-622081C98328}" dt="2025-07-29T12:22:01.191" v="422" actId="1035"/>
          <ac:spMkLst>
            <pc:docMk/>
            <pc:sldMk cId="4017990408" sldId="2145706752"/>
            <ac:spMk id="18" creationId="{805A018E-E602-F2A8-9D28-5DFA9F812D14}"/>
          </ac:spMkLst>
        </pc:spChg>
        <pc:spChg chg="del">
          <ac:chgData name="חן הררי | פיפל תכנון עירוני-חברתי" userId="b44ef6bf-9738-4e67-862a-6aedf08a26dc" providerId="ADAL" clId="{8B42E6BD-E3AD-481D-8FA4-622081C98328}" dt="2025-07-29T12:15:46.189" v="296" actId="478"/>
          <ac:spMkLst>
            <pc:docMk/>
            <pc:sldMk cId="4017990408" sldId="2145706752"/>
            <ac:spMk id="2092" creationId="{3D7FCD44-A05A-6C09-EE7D-5FA06EEFC61B}"/>
          </ac:spMkLst>
        </pc:spChg>
        <pc:picChg chg="add del mod">
          <ac:chgData name="חן הררי | פיפל תכנון עירוני-חברתי" userId="b44ef6bf-9738-4e67-862a-6aedf08a26dc" providerId="ADAL" clId="{8B42E6BD-E3AD-481D-8FA4-622081C98328}" dt="2025-07-29T12:16:24.222" v="307" actId="478"/>
          <ac:picMkLst>
            <pc:docMk/>
            <pc:sldMk cId="4017990408" sldId="2145706752"/>
            <ac:picMk id="2" creationId="{39901137-4422-79FB-9E01-19F231D208AC}"/>
          </ac:picMkLst>
        </pc:picChg>
        <pc:picChg chg="del mod">
          <ac:chgData name="חן הררי | פיפל תכנון עירוני-חברתי" userId="b44ef6bf-9738-4e67-862a-6aedf08a26dc" providerId="ADAL" clId="{8B42E6BD-E3AD-481D-8FA4-622081C98328}" dt="2025-07-29T12:21:43.801" v="404" actId="478"/>
          <ac:picMkLst>
            <pc:docMk/>
            <pc:sldMk cId="4017990408" sldId="2145706752"/>
            <ac:picMk id="3" creationId="{F8254057-32AC-46F7-01B4-40E40A07A275}"/>
          </ac:picMkLst>
        </pc:picChg>
        <pc:picChg chg="del mod">
          <ac:chgData name="חן הררי | פיפל תכנון עירוני-חברתי" userId="b44ef6bf-9738-4e67-862a-6aedf08a26dc" providerId="ADAL" clId="{8B42E6BD-E3AD-481D-8FA4-622081C98328}" dt="2025-07-29T12:20:29.166" v="386" actId="478"/>
          <ac:picMkLst>
            <pc:docMk/>
            <pc:sldMk cId="4017990408" sldId="2145706752"/>
            <ac:picMk id="6" creationId="{21F49C34-5286-1A9C-ACC5-058BB1F317DE}"/>
          </ac:picMkLst>
        </pc:picChg>
        <pc:picChg chg="del mod">
          <ac:chgData name="חן הררי | פיפל תכנון עירוני-חברתי" userId="b44ef6bf-9738-4e67-862a-6aedf08a26dc" providerId="ADAL" clId="{8B42E6BD-E3AD-481D-8FA4-622081C98328}" dt="2025-07-29T12:18:11.801" v="323" actId="478"/>
          <ac:picMkLst>
            <pc:docMk/>
            <pc:sldMk cId="4017990408" sldId="2145706752"/>
            <ac:picMk id="7" creationId="{6E5AB2F9-0C75-5B89-78AC-FFD26010CB60}"/>
          </ac:picMkLst>
        </pc:picChg>
        <pc:picChg chg="del mod">
          <ac:chgData name="חן הררי | פיפל תכנון עירוני-חברתי" userId="b44ef6bf-9738-4e67-862a-6aedf08a26dc" providerId="ADAL" clId="{8B42E6BD-E3AD-481D-8FA4-622081C98328}" dt="2025-07-29T12:18:10.611" v="322" actId="478"/>
          <ac:picMkLst>
            <pc:docMk/>
            <pc:sldMk cId="4017990408" sldId="2145706752"/>
            <ac:picMk id="8" creationId="{261D8E8A-4693-8AF1-904E-08281D115BD8}"/>
          </ac:picMkLst>
        </pc:picChg>
        <pc:picChg chg="mod">
          <ac:chgData name="חן הררי | פיפל תכנון עירוני-חברתי" userId="b44ef6bf-9738-4e67-862a-6aedf08a26dc" providerId="ADAL" clId="{8B42E6BD-E3AD-481D-8FA4-622081C98328}" dt="2025-07-29T12:21:41.329" v="403" actId="1035"/>
          <ac:picMkLst>
            <pc:docMk/>
            <pc:sldMk cId="4017990408" sldId="2145706752"/>
            <ac:picMk id="9" creationId="{57D29F0E-B430-0CBF-F7A9-94BCD2CAE2DD}"/>
          </ac:picMkLst>
        </pc:picChg>
        <pc:picChg chg="del mod">
          <ac:chgData name="חן הררי | פיפל תכנון עירוני-חברתי" userId="b44ef6bf-9738-4e67-862a-6aedf08a26dc" providerId="ADAL" clId="{8B42E6BD-E3AD-481D-8FA4-622081C98328}" dt="2025-07-29T12:21:45.748" v="405" actId="478"/>
          <ac:picMkLst>
            <pc:docMk/>
            <pc:sldMk cId="4017990408" sldId="2145706752"/>
            <ac:picMk id="10" creationId="{80CCA8D1-D14F-AD19-1C22-E8918A729CFB}"/>
          </ac:picMkLst>
        </pc:picChg>
        <pc:picChg chg="del mod">
          <ac:chgData name="חן הררי | פיפל תכנון עירוני-חברתי" userId="b44ef6bf-9738-4e67-862a-6aedf08a26dc" providerId="ADAL" clId="{8B42E6BD-E3AD-481D-8FA4-622081C98328}" dt="2025-07-29T12:18:06.916" v="321"/>
          <ac:picMkLst>
            <pc:docMk/>
            <pc:sldMk cId="4017990408" sldId="2145706752"/>
            <ac:picMk id="14" creationId="{2DD0DE4C-03A8-6A35-CCE1-91B131F0941C}"/>
          </ac:picMkLst>
        </pc:picChg>
        <pc:picChg chg="add mod">
          <ac:chgData name="חן הררי | פיפל תכנון עירוני-חברתי" userId="b44ef6bf-9738-4e67-862a-6aedf08a26dc" providerId="ADAL" clId="{8B42E6BD-E3AD-481D-8FA4-622081C98328}" dt="2025-07-29T12:20:29.711" v="387"/>
          <ac:picMkLst>
            <pc:docMk/>
            <pc:sldMk cId="4017990408" sldId="2145706752"/>
            <ac:picMk id="19" creationId="{8BAC94D3-6FC5-DFD7-9280-D80295EFC1F0}"/>
          </ac:picMkLst>
        </pc:picChg>
        <pc:picChg chg="add mod">
          <ac:chgData name="חן הררי | פיפל תכנון עירוני-חברתי" userId="b44ef6bf-9738-4e67-862a-6aedf08a26dc" providerId="ADAL" clId="{8B42E6BD-E3AD-481D-8FA4-622081C98328}" dt="2025-07-29T12:20:29.711" v="387"/>
          <ac:picMkLst>
            <pc:docMk/>
            <pc:sldMk cId="4017990408" sldId="2145706752"/>
            <ac:picMk id="20" creationId="{64CCABA5-AD64-31DD-C674-B8F24BBB9063}"/>
          </ac:picMkLst>
        </pc:picChg>
        <pc:picChg chg="del mod">
          <ac:chgData name="חן הררי | פיפל תכנון עירוני-חברתי" userId="b44ef6bf-9738-4e67-862a-6aedf08a26dc" providerId="ADAL" clId="{8B42E6BD-E3AD-481D-8FA4-622081C98328}" dt="2025-07-29T12:20:29.166" v="386" actId="478"/>
          <ac:picMkLst>
            <pc:docMk/>
            <pc:sldMk cId="4017990408" sldId="2145706752"/>
            <ac:picMk id="1026" creationId="{17DF1577-A66C-E0F3-4E92-7DE0395F876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התפלגות גילאים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'התפלגות גילאים'!$B$27</c:f>
              <c:strCache>
                <c:ptCount val="1"/>
                <c:pt idx="0">
                  <c:v>כלל ארצי 2022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'התפלגות גילאים'!$C$26:$E$26</c:f>
              <c:strCache>
                <c:ptCount val="3"/>
                <c:pt idx="0">
                  <c:v>אחוז באוכלוסיה גילאי 0-19</c:v>
                </c:pt>
                <c:pt idx="1">
                  <c:v>אחוז באוכלוסיה גילאי 20-64</c:v>
                </c:pt>
                <c:pt idx="2">
                  <c:v>אחוז באוכלוסיה גילאי 65 +</c:v>
                </c:pt>
              </c:strCache>
            </c:strRef>
          </c:cat>
          <c:val>
            <c:numRef>
              <c:f>'התפלגות גילאים'!$C$27:$E$27</c:f>
              <c:numCache>
                <c:formatCode>0%</c:formatCode>
                <c:ptCount val="3"/>
                <c:pt idx="0">
                  <c:v>0.35700000000000004</c:v>
                </c:pt>
                <c:pt idx="1">
                  <c:v>0.51900000000000002</c:v>
                </c:pt>
                <c:pt idx="2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61-49BF-936F-EC5DDF447ED6}"/>
            </c:ext>
          </c:extLst>
        </c:ser>
        <c:ser>
          <c:idx val="1"/>
          <c:order val="1"/>
          <c:tx>
            <c:strRef>
              <c:f>'התפלגות גילאים'!$B$28</c:f>
              <c:strCache>
                <c:ptCount val="1"/>
                <c:pt idx="0">
                  <c:v>נס ציונה 2022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'התפלגות גילאים'!$C$26:$E$26</c:f>
              <c:strCache>
                <c:ptCount val="3"/>
                <c:pt idx="0">
                  <c:v>אחוז באוכלוסיה גילאי 0-19</c:v>
                </c:pt>
                <c:pt idx="1">
                  <c:v>אחוז באוכלוסיה גילאי 20-64</c:v>
                </c:pt>
                <c:pt idx="2">
                  <c:v>אחוז באוכלוסיה גילאי 65 +</c:v>
                </c:pt>
              </c:strCache>
            </c:strRef>
          </c:cat>
          <c:val>
            <c:numRef>
              <c:f>'התפלגות גילאים'!$C$28:$E$28</c:f>
              <c:numCache>
                <c:formatCode>0%</c:formatCode>
                <c:ptCount val="3"/>
                <c:pt idx="0">
                  <c:v>0.33799999999999997</c:v>
                </c:pt>
                <c:pt idx="1">
                  <c:v>0.51999999999999991</c:v>
                </c:pt>
                <c:pt idx="2">
                  <c:v>0.14300000000000002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61-49BF-936F-EC5DDF447ED6}"/>
            </c:ext>
          </c:extLst>
        </c:ser>
        <c:ser>
          <c:idx val="2"/>
          <c:order val="2"/>
          <c:tx>
            <c:strRef>
              <c:f>'התפלגות גילאים'!$B$29</c:f>
              <c:strCache>
                <c:ptCount val="1"/>
                <c:pt idx="0">
                  <c:v>נס ציונה 2012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'התפלגות גילאים'!$C$26:$E$26</c:f>
              <c:strCache>
                <c:ptCount val="3"/>
                <c:pt idx="0">
                  <c:v>אחוז באוכלוסיה גילאי 0-19</c:v>
                </c:pt>
                <c:pt idx="1">
                  <c:v>אחוז באוכלוסיה גילאי 20-64</c:v>
                </c:pt>
                <c:pt idx="2">
                  <c:v>אחוז באוכלוסיה גילאי 65 +</c:v>
                </c:pt>
              </c:strCache>
            </c:strRef>
          </c:cat>
          <c:val>
            <c:numRef>
              <c:f>'התפלגות גילאים'!$C$29:$E$29</c:f>
              <c:numCache>
                <c:formatCode>0%</c:formatCode>
                <c:ptCount val="3"/>
                <c:pt idx="0">
                  <c:v>0.34499999999999997</c:v>
                </c:pt>
                <c:pt idx="1">
                  <c:v>0.56000000000000005</c:v>
                </c:pt>
                <c:pt idx="2">
                  <c:v>9.6999999999999989E-2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61-49BF-936F-EC5DDF447ED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3673648"/>
        <c:axId val="1373669328"/>
      </c:barChart>
      <c:catAx>
        <c:axId val="137367364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73669328"/>
        <c:crosses val="autoZero"/>
        <c:auto val="1"/>
        <c:lblAlgn val="ctr"/>
        <c:lblOffset val="100"/>
        <c:noMultiLvlLbl val="0"/>
      </c:catAx>
      <c:valAx>
        <c:axId val="1373669328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7367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903295" y="0"/>
            <a:ext cx="2984871" cy="502756"/>
          </a:xfrm>
          <a:prstGeom prst="rect">
            <a:avLst/>
          </a:prstGeom>
        </p:spPr>
        <p:txBody>
          <a:bodyPr vert="horz" lIns="92867" tIns="46434" rIns="92867" bIns="46434" rtlCol="1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97" y="0"/>
            <a:ext cx="2984871" cy="502756"/>
          </a:xfrm>
          <a:prstGeom prst="rect">
            <a:avLst/>
          </a:prstGeom>
        </p:spPr>
        <p:txBody>
          <a:bodyPr vert="horz" lIns="92867" tIns="46434" rIns="92867" bIns="46434" rtlCol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8537A64-B9A3-45DF-BEC3-BB46950EB14A}" type="datetimeFigureOut">
              <a:rPr lang="en-IL" smtClean="0"/>
              <a:pPr/>
              <a:t>07/29/2025</a:t>
            </a:fld>
            <a:endParaRPr lang="en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52538"/>
            <a:ext cx="601503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67" tIns="46434" rIns="92867" bIns="46434" rtlCol="1" anchor="ctr"/>
          <a:lstStyle/>
          <a:p>
            <a:endParaRPr lang="en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2867" tIns="46434" rIns="92867" bIns="46434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903295" y="9517548"/>
            <a:ext cx="2984871" cy="502755"/>
          </a:xfrm>
          <a:prstGeom prst="rect">
            <a:avLst/>
          </a:prstGeom>
        </p:spPr>
        <p:txBody>
          <a:bodyPr vert="horz" lIns="92867" tIns="46434" rIns="92867" bIns="46434" rtlCol="1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97" y="9517548"/>
            <a:ext cx="2984871" cy="502755"/>
          </a:xfrm>
          <a:prstGeom prst="rect">
            <a:avLst/>
          </a:prstGeom>
        </p:spPr>
        <p:txBody>
          <a:bodyPr vert="horz" lIns="92867" tIns="46434" rIns="92867" bIns="46434" rtlCol="1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85852D3-27DC-48D0-8AAE-71865C255CEF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7743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DC6DF-DC2D-8A8F-2F63-90778745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8901C6A-BB55-317D-F72F-3D507C62A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6C889CF-6776-B953-F0BF-F374BD397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9E7B914-4F71-1A83-0ED4-F52755B6AF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99FD58-1DC7-4102-B07F-2453F13C5470}" type="slidenum">
              <a:rPr lang="he-IL" smtClean="0"/>
              <a:pPr>
                <a:defRPr/>
              </a:pPr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773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A364C-021C-CC18-705A-5DCE92324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333607EC-88E0-5F2E-4C33-723F88D7F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9775" y="1171575"/>
            <a:ext cx="5626100" cy="3163888"/>
          </a:xfrm>
          <a:prstGeom prst="rect">
            <a:avLst/>
          </a:prstGeom>
        </p:spPr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9548D4E-6A03-771B-A45A-8372F8E15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527" y="4511332"/>
            <a:ext cx="5684215" cy="3691090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AA93394-6E88-E0D9-70C2-15E9D7538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06FE2-E18C-412C-A473-D3401AC6F519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7688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8D523-C388-507C-6282-07FF76A23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25F6BAD-90D4-FD2C-E71B-AC7D0727B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9775" y="1171575"/>
            <a:ext cx="5626100" cy="3163888"/>
          </a:xfrm>
          <a:prstGeom prst="rect">
            <a:avLst/>
          </a:prstGeom>
        </p:spPr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D1ABB47-5A48-9CD0-A4C0-44263C48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527" y="4511332"/>
            <a:ext cx="5684215" cy="3691090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3978A56-B338-48CA-FA23-099293EE8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06FE2-E18C-412C-A473-D3401AC6F519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8145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06FE2-E18C-412C-A473-D3401AC6F519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8949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BD94-8F8F-BE02-1369-B7E1FCEC3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E4C50DB-B881-957B-CABE-E78CDA1B19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17353C7-EA14-19B2-751F-B36DE4D96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5DF2026-014A-43D2-B97A-789520EED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99FD58-1DC7-4102-B07F-2453F13C5470}" type="slidenum">
              <a:rPr lang="he-IL" smtClean="0"/>
              <a:pPr>
                <a:defRPr/>
              </a:pPr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628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D412F-98F2-A470-83AB-07AE437C8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A2C30-E6C7-746D-A0E2-D928C22F8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8625" y="703263"/>
            <a:ext cx="6248400" cy="35147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D4A55-7A50-949E-E403-C04BB4D9A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9554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22907-75E7-55BC-3246-2E3AC650D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ADF3C7A-A018-A993-8369-9644ED8C1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6AA578C-1CE8-9DB3-7BC9-D926AEF25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F0A3412-6B86-A809-542F-DC9EE1DD4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52D3-27DC-48D0-8AAE-71865C255CEF}" type="slidenum">
              <a:rPr lang="en-IL" smtClean="0"/>
              <a:pPr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8894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CEEAB-160D-392D-4894-6FAF45ABA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51714D3-1535-B5DB-3C72-5082A0406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B4E4AC02-1614-515D-9536-4F1492DC9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D55059B-6583-CE20-F4F1-3F44E799F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52D3-27DC-48D0-8AAE-71865C255CEF}" type="slidenum">
              <a:rPr lang="en-IL" smtClean="0"/>
              <a:pPr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08932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0CAAB-26BB-ACEB-007A-BE78383AC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38B19FD-DCDB-CC92-B83B-E7DC65756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D8D6BA1-AB11-FE56-EB51-CBEB3A1FB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8316B07-0525-AE0A-1A15-E6A8C1FA7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52D3-27DC-48D0-8AAE-71865C255CEF}" type="slidenum">
              <a:rPr lang="en-IL" smtClean="0"/>
              <a:pPr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81216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C697D-5FB0-1B12-2B9D-686203BCE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E5415510-0BF2-0706-8E95-3CE1C8DFC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71356DD-EA1D-9476-9472-213F4E837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CCF7AC9-BA88-A8E7-2EDB-CE5466885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52D3-27DC-48D0-8AAE-71865C255CEF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510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83662-B487-0AA5-F173-6DF98346E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CDC1B79-31A8-7650-7661-FB4E45D1B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48B8772-A296-3E05-C0D5-EBF568A63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2EBA9EB-FE42-D5D6-FCB7-68F47912D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52D3-27DC-48D0-8AAE-71865C255CE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8342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F13F-17B4-E18B-65A0-4B01AF532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C73AE59-0A67-5E63-9365-3E599E4BE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522A9D1-6434-8927-C826-C1E28FE33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706E561-092F-CEDB-BC83-D7EF072DA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52D3-27DC-48D0-8AAE-71865C255CEF}" type="slidenum">
              <a:rPr lang="en-IL" smtClean="0"/>
              <a:pPr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40838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6090-78CE-750C-005A-1D7E82449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2C46A140-CA91-6F14-C432-440AC6B67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B783BD3B-8D95-9D6E-CA6E-1A7AA48CA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4896778-58FC-35D1-2239-66F1F4ADE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52D3-27DC-48D0-8AAE-71865C255CEF}" type="slidenum">
              <a:rPr lang="en-IL" smtClean="0"/>
              <a:pPr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0738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נעד ת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575177-309E-4FB0-92EB-D16963D4B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575" y="152401"/>
            <a:ext cx="11701463" cy="342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r" rtl="1">
              <a:defRPr sz="1600" b="1">
                <a:cs typeface="+mn-cs"/>
              </a:defRPr>
            </a:lvl1pPr>
          </a:lstStyle>
          <a:p>
            <a:r>
              <a:rPr lang="he-IL"/>
              <a:t>כותרת ראשית גודל 16 | כותרת משנית גודל 16</a:t>
            </a:r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4F0D2B7-0F2F-40FD-98DB-81AE41723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8613" y="573088"/>
            <a:ext cx="3908425" cy="334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r" rtl="1">
              <a:buNone/>
              <a:defRPr sz="1400" b="1"/>
            </a:lvl1pPr>
          </a:lstStyle>
          <a:p>
            <a:pPr lvl="0"/>
            <a:r>
              <a:rPr lang="he-IL"/>
              <a:t>אם צריך תת כותרת אז זה כאן גודל 14</a:t>
            </a:r>
            <a:endParaRPr lang="en-IL"/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2F27954E-E33F-47F7-97A3-9E4FB39A0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8613" y="908050"/>
            <a:ext cx="3908425" cy="4570413"/>
          </a:xfrm>
          <a:prstGeom prst="rect">
            <a:avLst/>
          </a:prstGeom>
        </p:spPr>
        <p:txBody>
          <a:bodyPr/>
          <a:lstStyle>
            <a:lvl1pPr marL="0" indent="0" algn="r" rtl="1">
              <a:lnSpc>
                <a:spcPct val="150000"/>
              </a:lnSpc>
              <a:buNone/>
              <a:defRPr sz="1400"/>
            </a:lvl1pPr>
          </a:lstStyle>
          <a:p>
            <a:pPr lvl="0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8530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נעד שורה תחת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575177-309E-4FB0-92EB-D16963D4B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575" y="152401"/>
            <a:ext cx="11701463" cy="342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r" rtl="1">
              <a:defRPr sz="1600" b="1">
                <a:cs typeface="+mn-cs"/>
              </a:defRPr>
            </a:lvl1pPr>
          </a:lstStyle>
          <a:p>
            <a:r>
              <a:rPr lang="he-IL"/>
              <a:t>כותרת ראשית גודל 16 | כותרת משנית גודל 16</a:t>
            </a:r>
            <a:endParaRPr lang="en-IL"/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2F27954E-E33F-47F7-97A3-9E4FB39A0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8613" y="908050"/>
            <a:ext cx="3908425" cy="4570413"/>
          </a:xfrm>
          <a:prstGeom prst="rect">
            <a:avLst/>
          </a:prstGeom>
        </p:spPr>
        <p:txBody>
          <a:bodyPr/>
          <a:lstStyle>
            <a:lvl1pPr marL="0" indent="0" algn="r" rtl="1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he-IL"/>
              <a:t>טקסט גודל 14 מיושר לימין</a:t>
            </a:r>
            <a:endParaRPr lang="en-IL"/>
          </a:p>
        </p:txBody>
      </p:sp>
      <p:sp>
        <p:nvSpPr>
          <p:cNvPr id="8" name="מציין מיקום טקסט 7">
            <a:extLst>
              <a:ext uri="{FF2B5EF4-FFF2-40B4-BE49-F238E27FC236}">
                <a16:creationId xmlns:a16="http://schemas.microsoft.com/office/drawing/2014/main" id="{6B8EA447-2945-445F-94B9-9B2B1C230E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48613" y="5478463"/>
            <a:ext cx="3908425" cy="722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rtl="1">
              <a:lnSpc>
                <a:spcPct val="100000"/>
              </a:lnSpc>
              <a:buNone/>
              <a:defRPr sz="1400" b="1"/>
            </a:lvl1pPr>
          </a:lstStyle>
          <a:p>
            <a:pPr lvl="0"/>
            <a:r>
              <a:rPr lang="he-IL"/>
              <a:t>אם צריך – אז כאן מופיעה "השורה התחתונה": המשפט האחד שחשוב לזכור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602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מנעד בסי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575177-309E-4FB0-92EB-D16963D4B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575" y="152401"/>
            <a:ext cx="11701463" cy="342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r" rtl="1">
              <a:defRPr sz="1600" b="1">
                <a:cs typeface="+mn-cs"/>
              </a:defRPr>
            </a:lvl1pPr>
          </a:lstStyle>
          <a:p>
            <a:r>
              <a:rPr lang="he-IL"/>
              <a:t>כותרת ראשית גודל 16 | כותרת משנית גודל 16</a:t>
            </a:r>
            <a:endParaRPr lang="en-IL"/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2F27954E-E33F-47F7-97A3-9E4FB39A0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73088"/>
            <a:ext cx="11857038" cy="3384550"/>
          </a:xfrm>
          <a:prstGeom prst="rect">
            <a:avLst/>
          </a:prstGeom>
        </p:spPr>
        <p:txBody>
          <a:bodyPr/>
          <a:lstStyle>
            <a:lvl1pPr marL="0" indent="0" algn="r" rtl="1">
              <a:lnSpc>
                <a:spcPct val="150000"/>
              </a:lnSpc>
              <a:buNone/>
              <a:defRPr sz="2400" b="1"/>
            </a:lvl1pPr>
          </a:lstStyle>
          <a:p>
            <a:pPr algn="just" rtl="1">
              <a:lnSpc>
                <a:spcPct val="150000"/>
              </a:lnSpc>
              <a:spcAft>
                <a:spcPts val="800"/>
              </a:spcAft>
            </a:pP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6940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61826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theme" Target="../theme/them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4AFB4013-3B95-4004-8D51-7E60019CA0B4}"/>
              </a:ext>
            </a:extLst>
          </p:cNvPr>
          <p:cNvCxnSpPr>
            <a:cxnSpLocks/>
          </p:cNvCxnSpPr>
          <p:nvPr userDrawn="1"/>
        </p:nvCxnSpPr>
        <p:spPr>
          <a:xfrm>
            <a:off x="11200993" y="6443353"/>
            <a:ext cx="0" cy="26866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מציין מיקום של מספר שקופית 17">
            <a:extLst>
              <a:ext uri="{FF2B5EF4-FFF2-40B4-BE49-F238E27FC236}">
                <a16:creationId xmlns:a16="http://schemas.microsoft.com/office/drawing/2014/main" id="{B9BA21B1-D62A-4818-A1DA-17DC934C680D}"/>
              </a:ext>
            </a:extLst>
          </p:cNvPr>
          <p:cNvSpPr txBox="1">
            <a:spLocks/>
          </p:cNvSpPr>
          <p:nvPr userDrawn="1"/>
        </p:nvSpPr>
        <p:spPr>
          <a:xfrm>
            <a:off x="11225723" y="6409149"/>
            <a:ext cx="628617" cy="342068"/>
          </a:xfrm>
          <a:prstGeom prst="rect">
            <a:avLst/>
          </a:prstGeom>
        </p:spPr>
        <p:txBody>
          <a:bodyPr anchor="ctr"/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0D385F2-8958-4557-A7B5-B16127F89D5B}" type="slidenum">
              <a:rPr lang="en-IL" sz="13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IL" sz="13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של כותרת תחתונה 4">
            <a:extLst>
              <a:ext uri="{FF2B5EF4-FFF2-40B4-BE49-F238E27FC236}">
                <a16:creationId xmlns:a16="http://schemas.microsoft.com/office/drawing/2014/main" id="{D42C2693-BE4D-47CF-BFC4-F90FB79A7EC3}"/>
              </a:ext>
            </a:extLst>
          </p:cNvPr>
          <p:cNvSpPr txBox="1">
            <a:spLocks/>
          </p:cNvSpPr>
          <p:nvPr userDrawn="1"/>
        </p:nvSpPr>
        <p:spPr>
          <a:xfrm>
            <a:off x="7626657" y="6406478"/>
            <a:ext cx="3602354" cy="354127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r" defTabSz="914400" rtl="1" eaLnBrk="1" latinLnBrk="0" hangingPunct="1">
              <a:defRPr lang="he-IL" sz="1400" b="1" kern="120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e-IL"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תכנית מתאר כוללנית נס ציונה</a:t>
            </a:r>
            <a:endParaRPr lang="en-US" sz="1000" b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he-IL" sz="10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שיתוף ציבור יולי 2025</a:t>
            </a:r>
          </a:p>
        </p:txBody>
      </p:sp>
      <p:cxnSp>
        <p:nvCxnSpPr>
          <p:cNvPr id="14" name="מחבר ישר 13"/>
          <p:cNvCxnSpPr>
            <a:cxnSpLocks/>
          </p:cNvCxnSpPr>
          <p:nvPr userDrawn="1"/>
        </p:nvCxnSpPr>
        <p:spPr>
          <a:xfrm>
            <a:off x="336550" y="6343650"/>
            <a:ext cx="1152048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תמונה 1">
            <a:extLst>
              <a:ext uri="{FF2B5EF4-FFF2-40B4-BE49-F238E27FC236}">
                <a16:creationId xmlns:a16="http://schemas.microsoft.com/office/drawing/2014/main" id="{95F9E817-194F-B1D8-063F-13B3E6872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6" y="6422287"/>
            <a:ext cx="844730" cy="435713"/>
          </a:xfrm>
          <a:prstGeom prst="rect">
            <a:avLst/>
          </a:prstGeom>
        </p:spPr>
      </p:pic>
      <p:pic>
        <p:nvPicPr>
          <p:cNvPr id="5" name="Picture 2" descr="תכנית אסטרטגית 2040">
            <a:extLst>
              <a:ext uri="{FF2B5EF4-FFF2-40B4-BE49-F238E27FC236}">
                <a16:creationId xmlns:a16="http://schemas.microsoft.com/office/drawing/2014/main" id="{6760ABFC-C720-81BE-C693-F70B6C8EA6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54" y="6417990"/>
            <a:ext cx="994631" cy="29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 descr="תמונה שמכילה טקסט, לוגו, גרפיקה, עיצוב גרפי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9E0E89DA-3239-1793-C0ED-5446DB8ECE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13813" r="12413" b="9134"/>
          <a:stretch/>
        </p:blipFill>
        <p:spPr>
          <a:xfrm>
            <a:off x="2665933" y="6357679"/>
            <a:ext cx="441476" cy="468534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F95E342D-C39D-177A-AEBB-66F574E7618C}"/>
              </a:ext>
            </a:extLst>
          </p:cNvPr>
          <p:cNvGrpSpPr/>
          <p:nvPr userDrawn="1"/>
        </p:nvGrpSpPr>
        <p:grpSpPr>
          <a:xfrm>
            <a:off x="3080532" y="6462966"/>
            <a:ext cx="442429" cy="229436"/>
            <a:chOff x="4396428" y="5458408"/>
            <a:chExt cx="865257" cy="448707"/>
          </a:xfrm>
        </p:grpSpPr>
        <p:pic>
          <p:nvPicPr>
            <p:cNvPr id="7" name="תמונה 6" descr="תמונה שמכילה טקסט, לוגו, גרפיקה, עיצוב גרפי&#10;&#10;תוכן שנוצר על-ידי בינה מלאכותית עשוי להיות שגוי.">
              <a:extLst>
                <a:ext uri="{FF2B5EF4-FFF2-40B4-BE49-F238E27FC236}">
                  <a16:creationId xmlns:a16="http://schemas.microsoft.com/office/drawing/2014/main" id="{C5530D0A-8060-B4B4-0C16-3AD4F4F0D2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" t="-4659" r="44598" b="86050"/>
            <a:stretch/>
          </p:blipFill>
          <p:spPr>
            <a:xfrm>
              <a:off x="4396428" y="5581966"/>
              <a:ext cx="865257" cy="325149"/>
            </a:xfrm>
            <a:prstGeom prst="rect">
              <a:avLst/>
            </a:prstGeom>
          </p:spPr>
        </p:pic>
        <p:pic>
          <p:nvPicPr>
            <p:cNvPr id="9" name="תמונה 8" descr="תמונה שמכילה טקסט, לוגו, גרפיקה, עיצוב גרפי&#10;&#10;תוכן שנוצר על-ידי בינה מלאכותית עשוי להיות שגוי.">
              <a:extLst>
                <a:ext uri="{FF2B5EF4-FFF2-40B4-BE49-F238E27FC236}">
                  <a16:creationId xmlns:a16="http://schemas.microsoft.com/office/drawing/2014/main" id="{C254462C-C38E-A162-D351-58BF845CB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25" t="422" r="6003" b="85434"/>
            <a:stretch/>
          </p:blipFill>
          <p:spPr>
            <a:xfrm>
              <a:off x="4497354" y="5458408"/>
              <a:ext cx="663407" cy="247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31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734" userDrawn="1">
          <p15:clr>
            <a:srgbClr val="F26B43"/>
          </p15:clr>
        </p15:guide>
        <p15:guide id="2" pos="1642" userDrawn="1">
          <p15:clr>
            <a:srgbClr val="F26B43"/>
          </p15:clr>
        </p15:guide>
        <p15:guide id="3" pos="2460" userDrawn="1">
          <p15:clr>
            <a:srgbClr val="A4A3A4"/>
          </p15:clr>
        </p15:guide>
        <p15:guide id="4" pos="98">
          <p15:clr>
            <a:srgbClr val="547EBF"/>
          </p15:clr>
        </p15:guide>
        <p15:guide id="5" pos="4917" userDrawn="1">
          <p15:clr>
            <a:srgbClr val="547EBF"/>
          </p15:clr>
        </p15:guide>
        <p15:guide id="6" pos="4992" userDrawn="1">
          <p15:clr>
            <a:srgbClr val="547EBF"/>
          </p15:clr>
        </p15:guide>
        <p15:guide id="7" pos="7469" userDrawn="1">
          <p15:clr>
            <a:srgbClr val="547EBF"/>
          </p15:clr>
        </p15:guide>
        <p15:guide id="8" orient="horz" pos="2092" userDrawn="1">
          <p15:clr>
            <a:srgbClr val="547EBF"/>
          </p15:clr>
        </p15:guide>
        <p15:guide id="9" orient="horz" pos="2183" userDrawn="1">
          <p15:clr>
            <a:srgbClr val="547EBF"/>
          </p15:clr>
        </p15:guide>
        <p15:guide id="10" orient="horz" pos="3997">
          <p15:clr>
            <a:srgbClr val="A4A3A4"/>
          </p15:clr>
        </p15:guide>
        <p15:guide id="11" orient="horz" pos="4220">
          <p15:clr>
            <a:srgbClr val="A4A3A4"/>
          </p15:clr>
        </p15:guide>
        <p15:guide id="12" orient="horz" pos="361" userDrawn="1">
          <p15:clr>
            <a:srgbClr val="547EBF"/>
          </p15:clr>
        </p15:guide>
        <p15:guide id="13" orient="horz" pos="312">
          <p15:clr>
            <a:srgbClr val="A4A3A4"/>
          </p15:clr>
        </p15:guide>
        <p15:guide id="14" orient="horz" pos="96" userDrawn="1">
          <p15:clr>
            <a:srgbClr val="547EBF"/>
          </p15:clr>
        </p15:guide>
        <p15:guide id="15" orient="horz" pos="3906">
          <p15:clr>
            <a:srgbClr val="547EBF"/>
          </p15:clr>
        </p15:guide>
        <p15:guide id="18" orient="horz" pos="572" userDrawn="1">
          <p15:clr>
            <a:srgbClr val="547EBF"/>
          </p15:clr>
        </p15:guide>
        <p15:guide id="19" pos="2556" userDrawn="1">
          <p15:clr>
            <a:srgbClr val="A4A3A4"/>
          </p15:clr>
        </p15:guide>
        <p15:guide id="20" pos="3279" userDrawn="1">
          <p15:clr>
            <a:srgbClr val="F26B43"/>
          </p15:clr>
        </p15:guide>
        <p15:guide id="21" pos="3372" userDrawn="1">
          <p15:clr>
            <a:srgbClr val="F26B43"/>
          </p15:clr>
        </p15:guide>
        <p15:guide id="22" pos="3885" userDrawn="1">
          <p15:clr>
            <a:srgbClr val="A4A3A4"/>
          </p15:clr>
        </p15:guide>
        <p15:guide id="23" pos="3795" userDrawn="1">
          <p15:clr>
            <a:srgbClr val="A4A3A4"/>
          </p15:clr>
        </p15:guide>
        <p15:guide id="26" orient="horz" pos="1956" userDrawn="1">
          <p15:clr>
            <a:srgbClr val="F26B43"/>
          </p15:clr>
        </p15:guide>
        <p15:guide id="27" orient="horz" pos="20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4.svg"/><Relationship Id="rId4" Type="http://schemas.microsoft.com/office/2007/relationships/hdphoto" Target="../media/hdphoto1.wdp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zc.toshavil.co.il/enter_free_group" TargetMode="External"/><Relationship Id="rId2" Type="http://schemas.openxmlformats.org/officeDocument/2006/relationships/hyperlink" Target="mailto:chen.h@pplan.co.i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9.sv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emf"/><Relationship Id="rId4" Type="http://schemas.microsoft.com/office/2007/relationships/hdphoto" Target="../media/hdphoto4.wdp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C810D-E001-EE2B-C47B-1E1153C3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צורה חופשית: צורה 2091">
            <a:extLst>
              <a:ext uri="{FF2B5EF4-FFF2-40B4-BE49-F238E27FC236}">
                <a16:creationId xmlns:a16="http://schemas.microsoft.com/office/drawing/2014/main" id="{0716D911-FE5B-F1AB-8737-F6625D633B24}"/>
              </a:ext>
            </a:extLst>
          </p:cNvPr>
          <p:cNvSpPr/>
          <p:nvPr/>
        </p:nvSpPr>
        <p:spPr>
          <a:xfrm flipH="1">
            <a:off x="1342159" y="53"/>
            <a:ext cx="10840516" cy="5366291"/>
          </a:xfrm>
          <a:custGeom>
            <a:avLst/>
            <a:gdLst>
              <a:gd name="connsiteX0" fmla="*/ 0 w 10840516"/>
              <a:gd name="connsiteY0" fmla="*/ 5366292 h 5366291"/>
              <a:gd name="connsiteX1" fmla="*/ 4090837 w 10840516"/>
              <a:gd name="connsiteY1" fmla="*/ 5366292 h 5366291"/>
              <a:gd name="connsiteX2" fmla="*/ 6452395 w 10840516"/>
              <a:gd name="connsiteY2" fmla="*/ 4388100 h 5366291"/>
              <a:gd name="connsiteX3" fmla="*/ 10840516 w 10840516"/>
              <a:gd name="connsiteY3" fmla="*/ 0 h 5366291"/>
              <a:gd name="connsiteX4" fmla="*/ 0 w 10840516"/>
              <a:gd name="connsiteY4" fmla="*/ 0 h 5366291"/>
              <a:gd name="connsiteX5" fmla="*/ 0 w 10840516"/>
              <a:gd name="connsiteY5" fmla="*/ 5366292 h 536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40516" h="5366291">
                <a:moveTo>
                  <a:pt x="0" y="5366292"/>
                </a:moveTo>
                <a:lnTo>
                  <a:pt x="4090837" y="5366292"/>
                </a:lnTo>
                <a:cubicBezTo>
                  <a:pt x="4976590" y="5366292"/>
                  <a:pt x="5826071" y="5014423"/>
                  <a:pt x="6452395" y="4388100"/>
                </a:cubicBezTo>
                <a:lnTo>
                  <a:pt x="10840516" y="0"/>
                </a:lnTo>
                <a:lnTo>
                  <a:pt x="0" y="0"/>
                </a:lnTo>
                <a:lnTo>
                  <a:pt x="0" y="536629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7993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A9C86E7-ECF1-AB03-C698-41B804FB4012}"/>
              </a:ext>
            </a:extLst>
          </p:cNvPr>
          <p:cNvSpPr/>
          <p:nvPr/>
        </p:nvSpPr>
        <p:spPr>
          <a:xfrm rot="10800000">
            <a:off x="5675242" y="319167"/>
            <a:ext cx="6516757" cy="17057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B93123-10B3-C313-4ED9-FC6D441C6C98}"/>
              </a:ext>
            </a:extLst>
          </p:cNvPr>
          <p:cNvSpPr/>
          <p:nvPr/>
        </p:nvSpPr>
        <p:spPr>
          <a:xfrm>
            <a:off x="-1" y="319167"/>
            <a:ext cx="6331227" cy="17057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2221CC9-B7CA-9295-4640-8AEC64825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6" y="6422287"/>
            <a:ext cx="844730" cy="435713"/>
          </a:xfrm>
          <a:prstGeom prst="rect">
            <a:avLst/>
          </a:prstGeom>
        </p:spPr>
      </p:pic>
      <p:pic>
        <p:nvPicPr>
          <p:cNvPr id="1026" name="Picture 2" descr="מידע מקצועי אודות מכוני בקרה | בקרת בניה">
            <a:extLst>
              <a:ext uri="{FF2B5EF4-FFF2-40B4-BE49-F238E27FC236}">
                <a16:creationId xmlns:a16="http://schemas.microsoft.com/office/drawing/2014/main" id="{F6B1E4B6-1CF9-5E2F-9E38-ED04C10A4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5453"/>
          <a:stretch/>
        </p:blipFill>
        <p:spPr bwMode="auto">
          <a:xfrm>
            <a:off x="2151192" y="3589665"/>
            <a:ext cx="1014420" cy="1127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 descr="תמונה שמכילה טקסט, לוגו, גרפיקה, עיצוב גרפי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16987A3E-7D70-6B3E-6135-37D8AE5ED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3" y="3589665"/>
            <a:ext cx="1121216" cy="112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  <p:sp>
        <p:nvSpPr>
          <p:cNvPr id="7" name="כותרת 5">
            <a:extLst>
              <a:ext uri="{FF2B5EF4-FFF2-40B4-BE49-F238E27FC236}">
                <a16:creationId xmlns:a16="http://schemas.microsoft.com/office/drawing/2014/main" id="{6C9C6455-CC09-C997-EE74-D638F7346C36}"/>
              </a:ext>
            </a:extLst>
          </p:cNvPr>
          <p:cNvSpPr txBox="1">
            <a:spLocks/>
          </p:cNvSpPr>
          <p:nvPr/>
        </p:nvSpPr>
        <p:spPr>
          <a:xfrm>
            <a:off x="6718835" y="526730"/>
            <a:ext cx="5179750" cy="1243243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he-IL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תכנית מתאר כוללנית נס ציונה</a:t>
            </a:r>
          </a:p>
          <a:p>
            <a:pPr algn="r" rtl="1">
              <a:lnSpc>
                <a:spcPct val="100000"/>
              </a:lnSpc>
            </a:pPr>
            <a:r>
              <a:rPr lang="he-IL" sz="2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מפגש שיתוף ציבור ראשון 29.7.25</a:t>
            </a:r>
          </a:p>
        </p:txBody>
      </p:sp>
      <p:sp>
        <p:nvSpPr>
          <p:cNvPr id="10" name="כותרת 5">
            <a:extLst>
              <a:ext uri="{FF2B5EF4-FFF2-40B4-BE49-F238E27FC236}">
                <a16:creationId xmlns:a16="http://schemas.microsoft.com/office/drawing/2014/main" id="{78634E31-FD67-3A46-3049-031AAF9F901A}"/>
              </a:ext>
            </a:extLst>
          </p:cNvPr>
          <p:cNvSpPr txBox="1">
            <a:spLocks/>
          </p:cNvSpPr>
          <p:nvPr/>
        </p:nvSpPr>
        <p:spPr>
          <a:xfrm>
            <a:off x="146276" y="5036051"/>
            <a:ext cx="3847882" cy="649407"/>
          </a:xfrm>
          <a:prstGeom prst="rect">
            <a:avLst/>
          </a:prstGeom>
          <a:gradFill>
            <a:gsLst>
              <a:gs pos="100000">
                <a:srgbClr val="FFFFFF">
                  <a:alpha val="0"/>
                </a:srgbClr>
              </a:gs>
              <a:gs pos="0">
                <a:schemeClr val="bg1">
                  <a:alpha val="0"/>
                </a:schemeClr>
              </a:gs>
              <a:gs pos="17000">
                <a:srgbClr val="FFFFFF"/>
              </a:gs>
              <a:gs pos="74000">
                <a:schemeClr val="bg1"/>
              </a:gs>
            </a:gsLst>
            <a:lin ang="10800000" scaled="0"/>
          </a:gra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he-IL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עוד כמה דקות מתחילים.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0000"/>
              </a:lnSpc>
            </a:pPr>
            <a:r>
              <a:rPr lang="he-I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תודה שהצטרפתם!</a:t>
            </a:r>
            <a:endParaRPr lang="he-I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3" name="צורה חופשית: צורה 2092">
            <a:extLst>
              <a:ext uri="{FF2B5EF4-FFF2-40B4-BE49-F238E27FC236}">
                <a16:creationId xmlns:a16="http://schemas.microsoft.com/office/drawing/2014/main" id="{7522E0DC-2BB0-91E8-B68D-38E3AFA2E5BE}"/>
              </a:ext>
            </a:extLst>
          </p:cNvPr>
          <p:cNvSpPr/>
          <p:nvPr/>
        </p:nvSpPr>
        <p:spPr>
          <a:xfrm flipH="1">
            <a:off x="24658" y="-318052"/>
            <a:ext cx="12167342" cy="6270250"/>
          </a:xfrm>
          <a:custGeom>
            <a:avLst/>
            <a:gdLst>
              <a:gd name="connsiteX0" fmla="*/ 12167342 w 12167342"/>
              <a:gd name="connsiteY0" fmla="*/ 0 h 6270250"/>
              <a:gd name="connsiteX1" fmla="*/ 7174383 w 12167342"/>
              <a:gd name="connsiteY1" fmla="*/ 4992992 h 6270250"/>
              <a:gd name="connsiteX2" fmla="*/ 4090832 w 12167342"/>
              <a:gd name="connsiteY2" fmla="*/ 6270250 h 6270250"/>
              <a:gd name="connsiteX3" fmla="*/ 0 w 12167342"/>
              <a:gd name="connsiteY3" fmla="*/ 6270250 h 6270250"/>
              <a:gd name="connsiteX4" fmla="*/ 0 w 12167342"/>
              <a:gd name="connsiteY4" fmla="*/ 6204372 h 6270250"/>
              <a:gd name="connsiteX5" fmla="*/ 4090832 w 12167342"/>
              <a:gd name="connsiteY5" fmla="*/ 6204372 h 6270250"/>
              <a:gd name="connsiteX6" fmla="*/ 7127808 w 12167342"/>
              <a:gd name="connsiteY6" fmla="*/ 4946417 h 6270250"/>
              <a:gd name="connsiteX7" fmla="*/ 12074144 w 12167342"/>
              <a:gd name="connsiteY7" fmla="*/ 54 h 6270250"/>
              <a:gd name="connsiteX8" fmla="*/ 12167342 w 12167342"/>
              <a:gd name="connsiteY8" fmla="*/ 0 h 627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67342" h="6270250">
                <a:moveTo>
                  <a:pt x="12167342" y="0"/>
                </a:moveTo>
                <a:lnTo>
                  <a:pt x="7174383" y="4992992"/>
                </a:lnTo>
                <a:cubicBezTo>
                  <a:pt x="6350703" y="5816639"/>
                  <a:pt x="5255614" y="6270250"/>
                  <a:pt x="4090832" y="6270250"/>
                </a:cubicBezTo>
                <a:lnTo>
                  <a:pt x="0" y="6270250"/>
                </a:lnTo>
                <a:lnTo>
                  <a:pt x="0" y="6204372"/>
                </a:lnTo>
                <a:lnTo>
                  <a:pt x="4090832" y="6204372"/>
                </a:lnTo>
                <a:cubicBezTo>
                  <a:pt x="5238013" y="6204372"/>
                  <a:pt x="6316573" y="5757611"/>
                  <a:pt x="7127808" y="4946417"/>
                </a:cubicBezTo>
                <a:lnTo>
                  <a:pt x="12074144" y="54"/>
                </a:lnTo>
                <a:lnTo>
                  <a:pt x="1216734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7993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020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0604E-8C7B-ECF4-C3FF-E515ECF54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תמונה 66">
            <a:extLst>
              <a:ext uri="{FF2B5EF4-FFF2-40B4-BE49-F238E27FC236}">
                <a16:creationId xmlns:a16="http://schemas.microsoft.com/office/drawing/2014/main" id="{81F3CBD9-B56E-0F4F-B62B-FFE6E9DFB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789"/>
          <a:stretch/>
        </p:blipFill>
        <p:spPr>
          <a:xfrm>
            <a:off x="7643997" y="2282385"/>
            <a:ext cx="4055712" cy="37961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97586-9057-3F17-9BD1-DA3E80C5B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886" y="370559"/>
            <a:ext cx="9067203" cy="1538873"/>
          </a:xfrm>
          <a:noFill/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500" b="0"/>
              <a:t>ירידה בכמות התושבים: 2020: 50,700 תושבים ----&gt; 2024: 47,530 תשבים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500" b="0"/>
              <a:t>מספר ילדים בגילאים 0-9 קטן יותר מגילאים 10-14 (נסגרו 28 גני ילדים ב 6 שנים, השנה נסגר ביה"ס שדות)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e-IL" sz="1500" b="0"/>
              <a:t>בעשור האחרון אוכלוסיית בני 65 + גדלה ב- 40%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e-IL" sz="1500" b="0"/>
              <a:t>בעיר קיימות בעיקר דירות גדולות. </a:t>
            </a:r>
            <a:r>
              <a:rPr lang="he-IL" sz="1500" b="0">
                <a:highlight>
                  <a:srgbClr val="FFFF00"/>
                </a:highlight>
              </a:rPr>
              <a:t>עד לפני 2 עשורים 2/3 מהדירות </a:t>
            </a:r>
            <a:r>
              <a:rPr lang="he-IL" sz="1500" b="0"/>
              <a:t>שנבנו בנות חמישה חדרים ומעלה ולא נבנו כלל דירות קטנות עם 1-2 חדרים</a:t>
            </a:r>
            <a:endParaRPr lang="he-IL" sz="150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64E450A-CFBA-FFAD-665F-0D31A46D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084" y="6451451"/>
            <a:ext cx="1915764" cy="32769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779E5-AC29-89BB-88CE-A656A4ABA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90397" y="5976559"/>
            <a:ext cx="2609312" cy="241361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he-IL" sz="1050">
                <a:solidFill>
                  <a:prstClr val="black"/>
                </a:solidFill>
                <a:latin typeface="Calibri" panose="020F0502020204030204"/>
              </a:rPr>
              <a:t>מקור: אתר </a:t>
            </a:r>
            <a:r>
              <a:rPr lang="he-IL" sz="1050" err="1">
                <a:solidFill>
                  <a:prstClr val="black"/>
                </a:solidFill>
                <a:latin typeface="Calibri" panose="020F0502020204030204"/>
              </a:rPr>
              <a:t>הלמ"ס</a:t>
            </a:r>
            <a:r>
              <a:rPr lang="he-IL" sz="1050">
                <a:solidFill>
                  <a:prstClr val="black"/>
                </a:solidFill>
                <a:latin typeface="Calibri" panose="020F0502020204030204"/>
              </a:rPr>
              <a:t>, מפקד אוכלוסין 2022</a:t>
            </a:r>
          </a:p>
        </p:txBody>
      </p:sp>
      <p:graphicFrame>
        <p:nvGraphicFramePr>
          <p:cNvPr id="5" name="תרשים 4">
            <a:extLst>
              <a:ext uri="{FF2B5EF4-FFF2-40B4-BE49-F238E27FC236}">
                <a16:creationId xmlns:a16="http://schemas.microsoft.com/office/drawing/2014/main" id="{570CF8D8-21DD-D541-08E8-BAC23D1335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6280491"/>
              </p:ext>
            </p:extLst>
          </p:nvPr>
        </p:nvGraphicFramePr>
        <p:xfrm>
          <a:off x="514390" y="2317346"/>
          <a:ext cx="6624990" cy="376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247B20E-0F78-C3B4-E773-2991EDD5156B}"/>
              </a:ext>
            </a:extLst>
          </p:cNvPr>
          <p:cNvGrpSpPr>
            <a:grpSpLocks/>
          </p:cNvGrpSpPr>
          <p:nvPr/>
        </p:nvGrpSpPr>
        <p:grpSpPr>
          <a:xfrm>
            <a:off x="-2200" y="-22769"/>
            <a:ext cx="1680529" cy="2096791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6" name="צורה חופשית: צורה 5">
              <a:extLst>
                <a:ext uri="{FF2B5EF4-FFF2-40B4-BE49-F238E27FC236}">
                  <a16:creationId xmlns:a16="http://schemas.microsoft.com/office/drawing/2014/main" id="{1D96B994-707A-A18D-83CA-789721B75536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7" name="צורה חופשית: צורה 6">
              <a:extLst>
                <a:ext uri="{FF2B5EF4-FFF2-40B4-BE49-F238E27FC236}">
                  <a16:creationId xmlns:a16="http://schemas.microsoft.com/office/drawing/2014/main" id="{323DC1D4-8944-F811-D502-3EE5E8402C4E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8" name="כותרת 5">
            <a:extLst>
              <a:ext uri="{FF2B5EF4-FFF2-40B4-BE49-F238E27FC236}">
                <a16:creationId xmlns:a16="http://schemas.microsoft.com/office/drawing/2014/main" id="{49C495BD-3068-98C9-D78B-E5A223AC23A9}"/>
              </a:ext>
            </a:extLst>
          </p:cNvPr>
          <p:cNvSpPr txBox="1">
            <a:spLocks/>
          </p:cNvSpPr>
          <p:nvPr/>
        </p:nvSpPr>
        <p:spPr>
          <a:xfrm>
            <a:off x="8592190" y="231138"/>
            <a:ext cx="3488290" cy="133006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הזדקנות האוכלוסייה</a:t>
            </a:r>
          </a:p>
        </p:txBody>
      </p:sp>
    </p:spTree>
    <p:extLst>
      <p:ext uri="{BB962C8B-B14F-4D97-AF65-F5344CB8AC3E}">
        <p14:creationId xmlns:p14="http://schemas.microsoft.com/office/powerpoint/2010/main" val="105639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34928-F5E8-B309-3CD8-DB5DD6722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בחוץ, שמיים, ענן, קו רקיע&#10;&#10;התיאור נוצר באופן אוטומטי">
            <a:extLst>
              <a:ext uri="{FF2B5EF4-FFF2-40B4-BE49-F238E27FC236}">
                <a16:creationId xmlns:a16="http://schemas.microsoft.com/office/drawing/2014/main" id="{F5CF3525-9D6A-93C0-C65E-DB6260BDC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9301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6DA934-39EE-2F99-62B1-D8FC3F365B31}"/>
              </a:ext>
            </a:extLst>
          </p:cNvPr>
          <p:cNvSpPr txBox="1">
            <a:spLocks/>
          </p:cNvSpPr>
          <p:nvPr/>
        </p:nvSpPr>
        <p:spPr>
          <a:xfrm>
            <a:off x="2215097" y="2754417"/>
            <a:ext cx="1660932" cy="52666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he-IL" sz="2400" b="1">
                <a:solidFill>
                  <a:schemeClr val="accent2">
                    <a:lumMod val="50000"/>
                  </a:schemeClr>
                </a:solidFill>
                <a:latin typeface="Alef" panose="00000500000000000000" pitchFamily="2" charset="-79"/>
              </a:rPr>
              <a:t>ראשון לציון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38387F8-AE4F-499F-82A6-06096AECDFE8}"/>
              </a:ext>
            </a:extLst>
          </p:cNvPr>
          <p:cNvSpPr txBox="1">
            <a:spLocks/>
          </p:cNvSpPr>
          <p:nvPr/>
        </p:nvSpPr>
        <p:spPr>
          <a:xfrm>
            <a:off x="5907741" y="5717536"/>
            <a:ext cx="1660932" cy="52666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he-I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</a:rPr>
              <a:t>נס ציונה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15EC841-C67D-FFE1-001E-466E3FC84659}"/>
              </a:ext>
            </a:extLst>
          </p:cNvPr>
          <p:cNvSpPr txBox="1">
            <a:spLocks/>
          </p:cNvSpPr>
          <p:nvPr/>
        </p:nvSpPr>
        <p:spPr>
          <a:xfrm>
            <a:off x="8050227" y="2754417"/>
            <a:ext cx="1660932" cy="526666"/>
          </a:xfrm>
          <a:prstGeom prst="rect">
            <a:avLst/>
          </a:prstGeom>
          <a:noFill/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he-IL" sz="2400" b="1">
                <a:solidFill>
                  <a:schemeClr val="accent2">
                    <a:lumMod val="50000"/>
                  </a:schemeClr>
                </a:solidFill>
                <a:latin typeface="Alef" panose="00000500000000000000" pitchFamily="2" charset="-79"/>
              </a:rPr>
              <a:t>באר יעקב</a:t>
            </a:r>
          </a:p>
        </p:txBody>
      </p:sp>
      <p:pic>
        <p:nvPicPr>
          <p:cNvPr id="5" name="גרפיקה 4">
            <a:extLst>
              <a:ext uri="{FF2B5EF4-FFF2-40B4-BE49-F238E27FC236}">
                <a16:creationId xmlns:a16="http://schemas.microsoft.com/office/drawing/2014/main" id="{B3C8C283-7190-6432-2807-A19A24DE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66992" y="0"/>
            <a:ext cx="5162309" cy="2659166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5FD9098-ED73-C771-17D2-B28EC477EF46}"/>
              </a:ext>
            </a:extLst>
          </p:cNvPr>
          <p:cNvSpPr txBox="1"/>
          <p:nvPr/>
        </p:nvSpPr>
        <p:spPr>
          <a:xfrm>
            <a:off x="7676909" y="560142"/>
            <a:ext cx="61172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ייחודיות</a:t>
            </a:r>
            <a:endParaRPr lang="x-none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6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F63DC-18D5-17B1-86CC-211041BFE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 descr="תמונה שמכילה בחוץ, שמיים, דשא, ענן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90D8810E-D238-8DD1-6BEE-E439BD610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082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68CA9969-F1B0-41CF-0629-3127BB676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66992" y="0"/>
            <a:ext cx="5162309" cy="265916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78D213F-D10A-708F-BEDD-6422EAA56DA4}"/>
              </a:ext>
            </a:extLst>
          </p:cNvPr>
          <p:cNvSpPr txBox="1"/>
          <p:nvPr/>
        </p:nvSpPr>
        <p:spPr>
          <a:xfrm>
            <a:off x="7474265" y="474907"/>
            <a:ext cx="6117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שטחים פתוחים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ABE03BB-BBA5-F35B-96C0-739DF4990860}"/>
              </a:ext>
            </a:extLst>
          </p:cNvPr>
          <p:cNvSpPr txBox="1">
            <a:spLocks/>
          </p:cNvSpPr>
          <p:nvPr/>
        </p:nvSpPr>
        <p:spPr>
          <a:xfrm>
            <a:off x="10147859" y="988112"/>
            <a:ext cx="1876414" cy="52666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he-IL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</a:rPr>
              <a:t>האנ"מ</a:t>
            </a:r>
            <a:r>
              <a:rPr lang="he-I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</a:rPr>
              <a:t> הדרומי</a:t>
            </a:r>
          </a:p>
        </p:txBody>
      </p:sp>
    </p:spTree>
    <p:extLst>
      <p:ext uri="{BB962C8B-B14F-4D97-AF65-F5344CB8AC3E}">
        <p14:creationId xmlns:p14="http://schemas.microsoft.com/office/powerpoint/2010/main" val="141384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C721C-0E96-0075-56C9-6DCB9DF9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477EF32A-B35E-D625-2A30-8B15BD6CDFF4}"/>
              </a:ext>
            </a:extLst>
          </p:cNvPr>
          <p:cNvGrpSpPr>
            <a:grpSpLocks/>
          </p:cNvGrpSpPr>
          <p:nvPr/>
        </p:nvGrpSpPr>
        <p:grpSpPr>
          <a:xfrm>
            <a:off x="-16093" y="-1"/>
            <a:ext cx="4546532" cy="5672697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3FA1F302-E1AE-8FB0-2620-6D97DC574AB5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13A38DDC-9548-9452-DA30-9A999128F1D6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593C196E-23B1-FEB4-E28D-739A9C36E8EB}"/>
              </a:ext>
            </a:extLst>
          </p:cNvPr>
          <p:cNvCxnSpPr>
            <a:cxnSpLocks/>
          </p:cNvCxnSpPr>
          <p:nvPr/>
        </p:nvCxnSpPr>
        <p:spPr>
          <a:xfrm>
            <a:off x="336550" y="6343650"/>
            <a:ext cx="1152048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77A4A94E-611C-D750-B020-AB4A4D388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6" y="6422287"/>
            <a:ext cx="844730" cy="43571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F2F0E4C-5EB1-183F-A4F7-9C70EE1F9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035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צורה חופשית: צורה 15">
            <a:extLst>
              <a:ext uri="{FF2B5EF4-FFF2-40B4-BE49-F238E27FC236}">
                <a16:creationId xmlns:a16="http://schemas.microsoft.com/office/drawing/2014/main" id="{BD8F182A-E33A-563A-BC41-C99CBE2FEE12}"/>
              </a:ext>
            </a:extLst>
          </p:cNvPr>
          <p:cNvSpPr/>
          <p:nvPr/>
        </p:nvSpPr>
        <p:spPr>
          <a:xfrm>
            <a:off x="991006" y="3387339"/>
            <a:ext cx="3545857" cy="2760310"/>
          </a:xfrm>
          <a:custGeom>
            <a:avLst/>
            <a:gdLst>
              <a:gd name="connsiteX0" fmla="*/ 0 w 3333611"/>
              <a:gd name="connsiteY0" fmla="*/ 0 h 2760310"/>
              <a:gd name="connsiteX1" fmla="*/ 3333611 w 3333611"/>
              <a:gd name="connsiteY1" fmla="*/ 0 h 2760310"/>
              <a:gd name="connsiteX2" fmla="*/ 3333611 w 3333611"/>
              <a:gd name="connsiteY2" fmla="*/ 2760310 h 2760310"/>
              <a:gd name="connsiteX3" fmla="*/ 0 w 3333611"/>
              <a:gd name="connsiteY3" fmla="*/ 2760310 h 2760310"/>
              <a:gd name="connsiteX4" fmla="*/ 0 w 3333611"/>
              <a:gd name="connsiteY4" fmla="*/ 0 h 27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611" h="2760310">
                <a:moveTo>
                  <a:pt x="0" y="0"/>
                </a:moveTo>
                <a:lnTo>
                  <a:pt x="3333611" y="0"/>
                </a:lnTo>
                <a:lnTo>
                  <a:pt x="3333611" y="2760310"/>
                </a:lnTo>
                <a:lnTo>
                  <a:pt x="0" y="276031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 rtl="1">
              <a:lnSpc>
                <a:spcPts val="3000"/>
              </a:lnSpc>
              <a:spcBef>
                <a:spcPts val="600"/>
              </a:spcBef>
              <a:spcAft>
                <a:spcPct val="35000"/>
              </a:spcAft>
              <a:buNone/>
            </a:pPr>
            <a:r>
              <a:rPr lang="he-IL" sz="25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כבר מהשלב הראשון של התכנון מתקיימים מפגשי שיתוף ציבור המבטיחים שותפות בעיצוב עתיד העיר</a:t>
            </a:r>
          </a:p>
          <a:p>
            <a:pPr marL="0" lvl="0" indent="0" algn="ctr" defTabSz="1111250" rtl="1">
              <a:lnSpc>
                <a:spcPts val="3000"/>
              </a:lnSpc>
              <a:spcBef>
                <a:spcPts val="600"/>
              </a:spcBef>
              <a:spcAft>
                <a:spcPct val="35000"/>
              </a:spcAft>
              <a:buNone/>
            </a:pPr>
            <a:endParaRPr lang="he-IL" sz="2500" kern="12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צורה חופשית: צורה 16">
            <a:extLst>
              <a:ext uri="{FF2B5EF4-FFF2-40B4-BE49-F238E27FC236}">
                <a16:creationId xmlns:a16="http://schemas.microsoft.com/office/drawing/2014/main" id="{2FAC8EB1-C88C-184C-39E9-C0A2F1A4DEF0}"/>
              </a:ext>
            </a:extLst>
          </p:cNvPr>
          <p:cNvSpPr/>
          <p:nvPr/>
        </p:nvSpPr>
        <p:spPr>
          <a:xfrm>
            <a:off x="4930764" y="3387339"/>
            <a:ext cx="3333611" cy="2760310"/>
          </a:xfrm>
          <a:custGeom>
            <a:avLst/>
            <a:gdLst>
              <a:gd name="connsiteX0" fmla="*/ 0 w 3333611"/>
              <a:gd name="connsiteY0" fmla="*/ 0 h 2760310"/>
              <a:gd name="connsiteX1" fmla="*/ 3333611 w 3333611"/>
              <a:gd name="connsiteY1" fmla="*/ 0 h 2760310"/>
              <a:gd name="connsiteX2" fmla="*/ 3333611 w 3333611"/>
              <a:gd name="connsiteY2" fmla="*/ 2760310 h 2760310"/>
              <a:gd name="connsiteX3" fmla="*/ 0 w 3333611"/>
              <a:gd name="connsiteY3" fmla="*/ 2760310 h 2760310"/>
              <a:gd name="connsiteX4" fmla="*/ 0 w 3333611"/>
              <a:gd name="connsiteY4" fmla="*/ 0 h 27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611" h="2760310">
                <a:moveTo>
                  <a:pt x="0" y="0"/>
                </a:moveTo>
                <a:lnTo>
                  <a:pt x="3333611" y="0"/>
                </a:lnTo>
                <a:lnTo>
                  <a:pt x="3333611" y="2760310"/>
                </a:lnTo>
                <a:lnTo>
                  <a:pt x="0" y="276031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3762653"/>
              <a:satOff val="6034"/>
              <a:lumOff val="7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 rtl="1">
              <a:lnSpc>
                <a:spcPts val="3000"/>
              </a:lnSpc>
              <a:spcBef>
                <a:spcPts val="600"/>
              </a:spcBef>
              <a:spcAft>
                <a:spcPct val="35000"/>
              </a:spcAft>
              <a:buNone/>
            </a:pPr>
            <a:r>
              <a:rPr lang="he-IL" sz="2500" kern="1200">
                <a:solidFill>
                  <a:schemeClr val="accent2">
                    <a:lumMod val="50000"/>
                  </a:schemeClr>
                </a:solidFill>
                <a:latin typeface="+mn-lt"/>
              </a:rPr>
              <a:t>שיתוף משפר את איכות התכנון, מגביר את השקיפות ומחבר בין התושבים לעתיד העיר</a:t>
            </a:r>
          </a:p>
          <a:p>
            <a:pPr marL="0" lvl="0" indent="0" algn="ctr" defTabSz="1111250" rtl="1">
              <a:lnSpc>
                <a:spcPts val="3000"/>
              </a:lnSpc>
              <a:spcBef>
                <a:spcPts val="600"/>
              </a:spcBef>
              <a:spcAft>
                <a:spcPct val="35000"/>
              </a:spcAft>
              <a:buNone/>
            </a:pPr>
            <a:endParaRPr lang="he-IL" sz="2500" kern="12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10618481-C921-4EF0-8B25-CF4A3356D46E}"/>
              </a:ext>
            </a:extLst>
          </p:cNvPr>
          <p:cNvSpPr/>
          <p:nvPr/>
        </p:nvSpPr>
        <p:spPr>
          <a:xfrm>
            <a:off x="8537198" y="3101053"/>
            <a:ext cx="3333611" cy="2760310"/>
          </a:xfrm>
          <a:custGeom>
            <a:avLst/>
            <a:gdLst>
              <a:gd name="connsiteX0" fmla="*/ 0 w 3333611"/>
              <a:gd name="connsiteY0" fmla="*/ 0 h 2760310"/>
              <a:gd name="connsiteX1" fmla="*/ 3333611 w 3333611"/>
              <a:gd name="connsiteY1" fmla="*/ 0 h 2760310"/>
              <a:gd name="connsiteX2" fmla="*/ 3333611 w 3333611"/>
              <a:gd name="connsiteY2" fmla="*/ 2760310 h 2760310"/>
              <a:gd name="connsiteX3" fmla="*/ 0 w 3333611"/>
              <a:gd name="connsiteY3" fmla="*/ 2760310 h 2760310"/>
              <a:gd name="connsiteX4" fmla="*/ 0 w 3333611"/>
              <a:gd name="connsiteY4" fmla="*/ 0 h 27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611" h="2760310">
                <a:moveTo>
                  <a:pt x="0" y="0"/>
                </a:moveTo>
                <a:lnTo>
                  <a:pt x="3333611" y="0"/>
                </a:lnTo>
                <a:lnTo>
                  <a:pt x="3333611" y="2760310"/>
                </a:lnTo>
                <a:lnTo>
                  <a:pt x="0" y="276031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7525305"/>
              <a:satOff val="12068"/>
              <a:lumOff val="15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 rtl="1">
              <a:lnSpc>
                <a:spcPts val="3000"/>
              </a:lnSpc>
              <a:spcBef>
                <a:spcPts val="600"/>
              </a:spcBef>
              <a:spcAft>
                <a:spcPct val="35000"/>
              </a:spcAft>
              <a:buNone/>
            </a:pPr>
            <a:r>
              <a:rPr lang="he-IL" sz="2500" kern="1200">
                <a:solidFill>
                  <a:schemeClr val="accent2">
                    <a:lumMod val="50000"/>
                  </a:schemeClr>
                </a:solidFill>
                <a:latin typeface="+mn-lt"/>
              </a:rPr>
              <a:t>התושבים שותפים לתהליך גיבוש החזון- בזיהוי צרכים בהעלאת רעיונות מהשטח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DF6670-1B38-F6C6-4A7A-A1674ED2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163" y="1118308"/>
            <a:ext cx="10667558" cy="769441"/>
          </a:xfrm>
          <a:noFill/>
        </p:spPr>
        <p:txBody>
          <a:bodyPr>
            <a:noAutofit/>
          </a:bodyPr>
          <a:lstStyle/>
          <a:p>
            <a:pPr lvl="0" rtl="1"/>
            <a:r>
              <a:rPr lang="he-IL" sz="2500" b="0" kern="120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הקהילה היא חלק בלתי נפרד מהתהליך. </a:t>
            </a:r>
            <a:br>
              <a:rPr lang="he-IL" sz="2500" b="0" kern="120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r>
              <a:rPr lang="he-IL" sz="2500" b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התושבים לוקחים חלק</a:t>
            </a:r>
            <a:r>
              <a:rPr lang="he-IL" sz="2500" b="0" kern="120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פעיל - ומשפיעים על עתידה של העיר.</a:t>
            </a:r>
            <a:endParaRPr lang="he-IL" sz="4400" b="0">
              <a:solidFill>
                <a:schemeClr val="accent2">
                  <a:lumMod val="50000"/>
                </a:schemeClr>
              </a:solidFill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2" name="כותרת 5">
            <a:extLst>
              <a:ext uri="{FF2B5EF4-FFF2-40B4-BE49-F238E27FC236}">
                <a16:creationId xmlns:a16="http://schemas.microsoft.com/office/drawing/2014/main" id="{2EB2E50B-2960-6E9B-9134-A4D85070DB5A}"/>
              </a:ext>
            </a:extLst>
          </p:cNvPr>
          <p:cNvSpPr txBox="1">
            <a:spLocks/>
          </p:cNvSpPr>
          <p:nvPr/>
        </p:nvSpPr>
        <p:spPr>
          <a:xfrm>
            <a:off x="6597570" y="350653"/>
            <a:ext cx="5378738" cy="66509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מתכננים את העתיד יחד</a:t>
            </a:r>
          </a:p>
        </p:txBody>
      </p:sp>
      <p:pic>
        <p:nvPicPr>
          <p:cNvPr id="21" name="גרפיקה 20" descr="קבוצה קו מיתאר">
            <a:extLst>
              <a:ext uri="{FF2B5EF4-FFF2-40B4-BE49-F238E27FC236}">
                <a16:creationId xmlns:a16="http://schemas.microsoft.com/office/drawing/2014/main" id="{3922593C-70C2-D462-8818-A67528443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6803" y="2745807"/>
            <a:ext cx="914400" cy="914400"/>
          </a:xfrm>
          <a:prstGeom prst="rect">
            <a:avLst/>
          </a:prstGeom>
        </p:spPr>
      </p:pic>
      <p:pic>
        <p:nvPicPr>
          <p:cNvPr id="23" name="גרפיקה 22" descr="עיר קו מיתאר">
            <a:extLst>
              <a:ext uri="{FF2B5EF4-FFF2-40B4-BE49-F238E27FC236}">
                <a16:creationId xmlns:a16="http://schemas.microsoft.com/office/drawing/2014/main" id="{29E8FA41-7BE8-3D23-301C-53F3ACDCA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0369" y="2745807"/>
            <a:ext cx="914400" cy="914400"/>
          </a:xfrm>
          <a:prstGeom prst="rect">
            <a:avLst/>
          </a:prstGeom>
        </p:spPr>
      </p:pic>
      <p:pic>
        <p:nvPicPr>
          <p:cNvPr id="25" name="גרפיקה 24" descr="פגישה קו מיתאר">
            <a:extLst>
              <a:ext uri="{FF2B5EF4-FFF2-40B4-BE49-F238E27FC236}">
                <a16:creationId xmlns:a16="http://schemas.microsoft.com/office/drawing/2014/main" id="{5E4F3AA5-4DEE-1E99-74A4-967217F12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55116" y="26865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7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9C4B2-6FAB-0C8E-BD8D-D70EF00AF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FF2C8C9F-1846-3278-04EC-85DDE42AED01}"/>
              </a:ext>
            </a:extLst>
          </p:cNvPr>
          <p:cNvCxnSpPr>
            <a:cxnSpLocks/>
          </p:cNvCxnSpPr>
          <p:nvPr/>
        </p:nvCxnSpPr>
        <p:spPr>
          <a:xfrm>
            <a:off x="336550" y="6343650"/>
            <a:ext cx="1152048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DBB2DD6D-5638-923C-A271-BC65D4D65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6" y="6422287"/>
            <a:ext cx="844730" cy="43571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A0B8A5E-859B-0D15-E52E-E1DC4D9E3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036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A182E5D-3424-0C1F-7555-F53728574F45}"/>
              </a:ext>
            </a:extLst>
          </p:cNvPr>
          <p:cNvSpPr txBox="1">
            <a:spLocks/>
          </p:cNvSpPr>
          <p:nvPr/>
        </p:nvSpPr>
        <p:spPr>
          <a:xfrm>
            <a:off x="7803779" y="3925519"/>
            <a:ext cx="2629336" cy="13842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algn="ctr"/>
            <a:r>
              <a:rPr lang="he-IL" sz="2500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שקיפות</a:t>
            </a:r>
            <a:r>
              <a:rPr lang="he-IL" sz="2500" b="0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:</a:t>
            </a:r>
            <a:endParaRPr lang="he-IL" sz="2500" b="0">
              <a:latin typeface="+mn-lt"/>
              <a:ea typeface="Calibri" panose="020F0502020204030204" pitchFamily="34" charset="0"/>
            </a:endParaRPr>
          </a:p>
          <a:p>
            <a:pPr algn="ctr"/>
            <a:r>
              <a:rPr lang="he-IL" sz="2500" b="0">
                <a:latin typeface="+mn-lt"/>
                <a:ea typeface="Calibri" panose="020F0502020204030204" pitchFamily="34" charset="0"/>
              </a:rPr>
              <a:t>הנגשת המידע</a:t>
            </a:r>
          </a:p>
          <a:p>
            <a:pPr algn="ctr"/>
            <a:r>
              <a:rPr lang="he-IL" sz="2500" b="0">
                <a:latin typeface="+mn-lt"/>
                <a:ea typeface="Calibri" panose="020F0502020204030204" pitchFamily="34" charset="0"/>
              </a:rPr>
              <a:t>באתר העירוני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7824905-07BE-3546-2EFB-BCD14CCC403E}"/>
              </a:ext>
            </a:extLst>
          </p:cNvPr>
          <p:cNvSpPr txBox="1">
            <a:spLocks/>
          </p:cNvSpPr>
          <p:nvPr/>
        </p:nvSpPr>
        <p:spPr>
          <a:xfrm>
            <a:off x="4996436" y="3816423"/>
            <a:ext cx="2341345" cy="18802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algn="ctr"/>
            <a:r>
              <a:rPr lang="he-IL" sz="2500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שיתוף:</a:t>
            </a:r>
            <a:endParaRPr lang="he-IL" sz="2500">
              <a:latin typeface="+mn-lt"/>
              <a:ea typeface="Calibri" panose="020F0502020204030204" pitchFamily="34" charset="0"/>
            </a:endParaRPr>
          </a:p>
          <a:p>
            <a:pPr algn="ctr"/>
            <a:r>
              <a:rPr lang="he-IL" sz="2500" b="0">
                <a:latin typeface="+mn-lt"/>
                <a:ea typeface="Calibri" panose="020F0502020204030204" pitchFamily="34" charset="0"/>
              </a:rPr>
              <a:t>מפגשי שיתוף ציבור בכל שלב משלבי </a:t>
            </a:r>
            <a:r>
              <a:rPr lang="he-IL" sz="2500" b="0" err="1">
                <a:latin typeface="+mn-lt"/>
                <a:ea typeface="Calibri" panose="020F0502020204030204" pitchFamily="34" charset="0"/>
              </a:rPr>
              <a:t>התכנית</a:t>
            </a:r>
            <a:endParaRPr lang="he-IL" sz="2500" b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3CB49D8-E7D8-F8BF-B423-5B6AD20345DE}"/>
              </a:ext>
            </a:extLst>
          </p:cNvPr>
          <p:cNvSpPr txBox="1">
            <a:spLocks/>
          </p:cNvSpPr>
          <p:nvPr/>
        </p:nvSpPr>
        <p:spPr>
          <a:xfrm>
            <a:off x="2125013" y="4070144"/>
            <a:ext cx="2291121" cy="10915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algn="ctr"/>
            <a:r>
              <a:rPr lang="he-IL" sz="2500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דיאלוג:</a:t>
            </a:r>
          </a:p>
          <a:p>
            <a:pPr algn="ctr"/>
            <a:r>
              <a:rPr lang="he-IL" sz="2500" b="0">
                <a:latin typeface="+mn-lt"/>
                <a:ea typeface="Calibri" panose="020F0502020204030204" pitchFamily="34" charset="0"/>
              </a:rPr>
              <a:t>איסוף מידע מהציבור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7D6585FF-A4A4-2EE2-3C39-01EDB91AC708}"/>
              </a:ext>
            </a:extLst>
          </p:cNvPr>
          <p:cNvGrpSpPr>
            <a:grpSpLocks/>
          </p:cNvGrpSpPr>
          <p:nvPr/>
        </p:nvGrpSpPr>
        <p:grpSpPr>
          <a:xfrm>
            <a:off x="-16093" y="-1"/>
            <a:ext cx="4546532" cy="5672697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4" name="צורה חופשית: צורה 3">
              <a:extLst>
                <a:ext uri="{FF2B5EF4-FFF2-40B4-BE49-F238E27FC236}">
                  <a16:creationId xmlns:a16="http://schemas.microsoft.com/office/drawing/2014/main" id="{C4F46191-F07A-0E83-89ED-5692DAA90E95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5" name="צורה חופשית: צורה 4">
              <a:extLst>
                <a:ext uri="{FF2B5EF4-FFF2-40B4-BE49-F238E27FC236}">
                  <a16:creationId xmlns:a16="http://schemas.microsoft.com/office/drawing/2014/main" id="{3D356A18-42E8-55FF-C2E2-C3AB0BBA8A1B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11" name="כותרת 5">
            <a:extLst>
              <a:ext uri="{FF2B5EF4-FFF2-40B4-BE49-F238E27FC236}">
                <a16:creationId xmlns:a16="http://schemas.microsoft.com/office/drawing/2014/main" id="{12289956-9C79-61B9-7AFC-2BC381DB6FB7}"/>
              </a:ext>
            </a:extLst>
          </p:cNvPr>
          <p:cNvSpPr txBox="1">
            <a:spLocks/>
          </p:cNvSpPr>
          <p:nvPr/>
        </p:nvSpPr>
        <p:spPr>
          <a:xfrm>
            <a:off x="4085863" y="350653"/>
            <a:ext cx="7890445" cy="66509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מה כלי העבודה שלנו בשיתוף הציבור </a:t>
            </a:r>
            <a:r>
              <a:rPr lang="he-IL" sz="4000" b="1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בתכנית</a:t>
            </a:r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ואיך התושבים יהיו מעורבים בתהליך?</a:t>
            </a:r>
          </a:p>
        </p:txBody>
      </p:sp>
      <p:pic>
        <p:nvPicPr>
          <p:cNvPr id="13" name="גרפיקה 12" descr="אינטרנט קו מיתאר">
            <a:extLst>
              <a:ext uri="{FF2B5EF4-FFF2-40B4-BE49-F238E27FC236}">
                <a16:creationId xmlns:a16="http://schemas.microsoft.com/office/drawing/2014/main" id="{C2D8AAD5-2FF5-D6C2-645D-259B1BEF9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14147" y="2159046"/>
            <a:ext cx="1760298" cy="1760298"/>
          </a:xfrm>
          <a:prstGeom prst="rect">
            <a:avLst/>
          </a:prstGeom>
        </p:spPr>
      </p:pic>
      <p:pic>
        <p:nvPicPr>
          <p:cNvPr id="15" name="גרפיקה 14" descr="שלח קו מיתאר">
            <a:extLst>
              <a:ext uri="{FF2B5EF4-FFF2-40B4-BE49-F238E27FC236}">
                <a16:creationId xmlns:a16="http://schemas.microsoft.com/office/drawing/2014/main" id="{12DBA0F9-3C3A-E154-490E-599A50018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3490" y="2269813"/>
            <a:ext cx="1543528" cy="1543528"/>
          </a:xfrm>
          <a:prstGeom prst="rect">
            <a:avLst/>
          </a:prstGeom>
        </p:spPr>
      </p:pic>
      <p:pic>
        <p:nvPicPr>
          <p:cNvPr id="17" name="גרפיקה 16" descr="צ'אט קו מיתאר">
            <a:extLst>
              <a:ext uri="{FF2B5EF4-FFF2-40B4-BE49-F238E27FC236}">
                <a16:creationId xmlns:a16="http://schemas.microsoft.com/office/drawing/2014/main" id="{02A74CFB-08E2-7238-60DC-6BE71AEF5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17555" y="1988559"/>
            <a:ext cx="2106035" cy="21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7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0E558-8249-5073-BCF1-DDCA8DA78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6B5C0FED-AA6B-FB39-2EFA-01EB16D8D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6" y="6422287"/>
            <a:ext cx="844730" cy="435713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C62B50EC-7894-3AFF-5A34-009A2F4AA3F7}"/>
              </a:ext>
            </a:extLst>
          </p:cNvPr>
          <p:cNvSpPr txBox="1"/>
          <p:nvPr/>
        </p:nvSpPr>
        <p:spPr>
          <a:xfrm>
            <a:off x="7342188" y="4820217"/>
            <a:ext cx="23339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1400" b="1"/>
              <a:t>חשיבה משותפת לגיבוש </a:t>
            </a:r>
            <a:r>
              <a:rPr lang="he-IL" sz="1400" b="1" err="1"/>
              <a:t>חזון</a:t>
            </a:r>
            <a:r>
              <a:rPr lang="he-IL" sz="1400" b="1"/>
              <a:t> העיר</a:t>
            </a:r>
          </a:p>
          <a:p>
            <a:pPr algn="ctr"/>
            <a:r>
              <a:rPr lang="he-IL" sz="1400" b="1"/>
              <a:t>מתכננים יחד את כיווני הפיתוח העתידיים של העיר  </a:t>
            </a:r>
            <a:endParaRPr lang="en-US" sz="1400" b="1"/>
          </a:p>
        </p:txBody>
      </p:sp>
      <p:sp>
        <p:nvSpPr>
          <p:cNvPr id="10" name="תיבת טקסט 50">
            <a:extLst>
              <a:ext uri="{FF2B5EF4-FFF2-40B4-BE49-F238E27FC236}">
                <a16:creationId xmlns:a16="http://schemas.microsoft.com/office/drawing/2014/main" id="{E9B10838-C0A6-66E6-5FC2-2D01F9467C20}"/>
              </a:ext>
            </a:extLst>
          </p:cNvPr>
          <p:cNvSpPr txBox="1"/>
          <p:nvPr/>
        </p:nvSpPr>
        <p:spPr>
          <a:xfrm>
            <a:off x="7593741" y="1629580"/>
            <a:ext cx="1830881" cy="684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ניתוח מצב קיים/</a:t>
            </a: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קביעת </a:t>
            </a:r>
            <a:r>
              <a:rPr kumimoji="0" lang="he-IL" sz="14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חזון</a:t>
            </a:r>
            <a:r>
              <a:rPr kumimoji="0" lang="he-IL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 ומטרות/ עקרונות התכנון</a:t>
            </a:r>
          </a:p>
        </p:txBody>
      </p:sp>
      <p:sp>
        <p:nvSpPr>
          <p:cNvPr id="11" name="תיבת טקסט 50">
            <a:extLst>
              <a:ext uri="{FF2B5EF4-FFF2-40B4-BE49-F238E27FC236}">
                <a16:creationId xmlns:a16="http://schemas.microsoft.com/office/drawing/2014/main" id="{4D7FB909-800A-FD9D-4AD3-059E4AF2ECFC}"/>
              </a:ext>
            </a:extLst>
          </p:cNvPr>
          <p:cNvSpPr txBox="1"/>
          <p:nvPr/>
        </p:nvSpPr>
        <p:spPr>
          <a:xfrm>
            <a:off x="5092912" y="1629580"/>
            <a:ext cx="1712612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בחינת חלופות ובחירת חלופה נבחרת</a:t>
            </a:r>
          </a:p>
        </p:txBody>
      </p:sp>
      <p:sp>
        <p:nvSpPr>
          <p:cNvPr id="12" name="תיבת טקסט 50">
            <a:extLst>
              <a:ext uri="{FF2B5EF4-FFF2-40B4-BE49-F238E27FC236}">
                <a16:creationId xmlns:a16="http://schemas.microsoft.com/office/drawing/2014/main" id="{7D65E1A0-E4EB-9BF5-1572-45DB5048AE1B}"/>
              </a:ext>
            </a:extLst>
          </p:cNvPr>
          <p:cNvSpPr txBox="1"/>
          <p:nvPr/>
        </p:nvSpPr>
        <p:spPr>
          <a:xfrm>
            <a:off x="2586823" y="1638327"/>
            <a:ext cx="1491782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הכנת המסמכים והגשת </a:t>
            </a:r>
            <a:r>
              <a:rPr kumimoji="0" lang="he-IL" sz="14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התכנית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7" name="TextBox 62">
            <a:extLst>
              <a:ext uri="{FF2B5EF4-FFF2-40B4-BE49-F238E27FC236}">
                <a16:creationId xmlns:a16="http://schemas.microsoft.com/office/drawing/2014/main" id="{9CDB62C2-718D-016D-D95B-9DA9E631D198}"/>
              </a:ext>
            </a:extLst>
          </p:cNvPr>
          <p:cNvSpPr txBox="1"/>
          <p:nvPr/>
        </p:nvSpPr>
        <p:spPr>
          <a:xfrm>
            <a:off x="10212240" y="1638327"/>
            <a:ext cx="1645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</a:rPr>
              <a:t>הציר התכנוני</a:t>
            </a:r>
          </a:p>
        </p:txBody>
      </p:sp>
      <p:sp>
        <p:nvSpPr>
          <p:cNvPr id="18" name="TextBox 72">
            <a:extLst>
              <a:ext uri="{FF2B5EF4-FFF2-40B4-BE49-F238E27FC236}">
                <a16:creationId xmlns:a16="http://schemas.microsoft.com/office/drawing/2014/main" id="{6BF99277-8DF6-F32B-BB3C-967C723B2D79}"/>
              </a:ext>
            </a:extLst>
          </p:cNvPr>
          <p:cNvSpPr txBox="1"/>
          <p:nvPr/>
        </p:nvSpPr>
        <p:spPr>
          <a:xfrm>
            <a:off x="9934257" y="4850342"/>
            <a:ext cx="1924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</a:rPr>
              <a:t>כיצד אתם תהיו שותפים בכל שלב</a:t>
            </a:r>
          </a:p>
        </p:txBody>
      </p:sp>
      <p:sp>
        <p:nvSpPr>
          <p:cNvPr id="37" name="אליפסה 36">
            <a:extLst>
              <a:ext uri="{FF2B5EF4-FFF2-40B4-BE49-F238E27FC236}">
                <a16:creationId xmlns:a16="http://schemas.microsoft.com/office/drawing/2014/main" id="{DD5B5196-3B84-890A-9BCD-06C0EE1B3B7F}"/>
              </a:ext>
            </a:extLst>
          </p:cNvPr>
          <p:cNvSpPr/>
          <p:nvPr/>
        </p:nvSpPr>
        <p:spPr>
          <a:xfrm>
            <a:off x="8270661" y="2862558"/>
            <a:ext cx="477039" cy="433672"/>
          </a:xfrm>
          <a:prstGeom prst="ellipse">
            <a:avLst/>
          </a:prstGeom>
          <a:solidFill>
            <a:srgbClr val="FF6A38"/>
          </a:solidFill>
          <a:ln>
            <a:solidFill>
              <a:srgbClr val="FF6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אליפסה 37">
            <a:extLst>
              <a:ext uri="{FF2B5EF4-FFF2-40B4-BE49-F238E27FC236}">
                <a16:creationId xmlns:a16="http://schemas.microsoft.com/office/drawing/2014/main" id="{E18754FC-0BF3-1BE0-A9D9-513058564A6F}"/>
              </a:ext>
            </a:extLst>
          </p:cNvPr>
          <p:cNvSpPr/>
          <p:nvPr/>
        </p:nvSpPr>
        <p:spPr>
          <a:xfrm>
            <a:off x="5717860" y="2795830"/>
            <a:ext cx="477039" cy="433672"/>
          </a:xfrm>
          <a:prstGeom prst="ellipse">
            <a:avLst/>
          </a:prstGeom>
          <a:solidFill>
            <a:srgbClr val="183364"/>
          </a:solidFill>
          <a:ln>
            <a:solidFill>
              <a:srgbClr val="1833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אליפסה 39">
            <a:extLst>
              <a:ext uri="{FF2B5EF4-FFF2-40B4-BE49-F238E27FC236}">
                <a16:creationId xmlns:a16="http://schemas.microsoft.com/office/drawing/2014/main" id="{ECAA92CD-9C76-4742-5E4B-44CA48F73AFB}"/>
              </a:ext>
            </a:extLst>
          </p:cNvPr>
          <p:cNvSpPr/>
          <p:nvPr/>
        </p:nvSpPr>
        <p:spPr>
          <a:xfrm>
            <a:off x="3017904" y="2748665"/>
            <a:ext cx="477039" cy="433672"/>
          </a:xfrm>
          <a:prstGeom prst="ellipse">
            <a:avLst/>
          </a:prstGeom>
          <a:solidFill>
            <a:srgbClr val="183364"/>
          </a:solidFill>
          <a:ln>
            <a:solidFill>
              <a:srgbClr val="1833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50" name="Picture 10" descr="Generated image">
            <a:extLst>
              <a:ext uri="{FF2B5EF4-FFF2-40B4-BE49-F238E27FC236}">
                <a16:creationId xmlns:a16="http://schemas.microsoft.com/office/drawing/2014/main" id="{8F379B19-F63A-A0D8-4163-96C4B1CA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817" y="3091486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Generated image">
            <a:extLst>
              <a:ext uri="{FF2B5EF4-FFF2-40B4-BE49-F238E27FC236}">
                <a16:creationId xmlns:a16="http://schemas.microsoft.com/office/drawing/2014/main" id="{2EEB7D36-63DA-4AB6-1271-633F73395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55" y="3091485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Generated image">
            <a:extLst>
              <a:ext uri="{FF2B5EF4-FFF2-40B4-BE49-F238E27FC236}">
                <a16:creationId xmlns:a16="http://schemas.microsoft.com/office/drawing/2014/main" id="{1DC1ABE5-1AB0-9272-077B-643735DF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1" y="3060783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86E8A3B0-EC2A-A409-E6D9-7EC06AD1042F}"/>
              </a:ext>
            </a:extLst>
          </p:cNvPr>
          <p:cNvSpPr txBox="1"/>
          <p:nvPr/>
        </p:nvSpPr>
        <p:spPr>
          <a:xfrm>
            <a:off x="9151481" y="6548063"/>
            <a:ext cx="1220282" cy="16817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00"/>
              <a:t>מאי 2025</a:t>
            </a:r>
          </a:p>
        </p:txBody>
      </p:sp>
      <p:sp>
        <p:nvSpPr>
          <p:cNvPr id="13" name="TextBox 62">
            <a:extLst>
              <a:ext uri="{FF2B5EF4-FFF2-40B4-BE49-F238E27FC236}">
                <a16:creationId xmlns:a16="http://schemas.microsoft.com/office/drawing/2014/main" id="{54709BB2-AC91-61CA-8678-C1E2B2BE811C}"/>
              </a:ext>
            </a:extLst>
          </p:cNvPr>
          <p:cNvSpPr txBox="1"/>
          <p:nvPr/>
        </p:nvSpPr>
        <p:spPr>
          <a:xfrm>
            <a:off x="9676177" y="2630408"/>
            <a:ext cx="2181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</a:rPr>
              <a:t>שלבי שיתוף הציבור</a:t>
            </a:r>
          </a:p>
        </p:txBody>
      </p:sp>
      <p:sp>
        <p:nvSpPr>
          <p:cNvPr id="14" name="תיבת טקסט 50">
            <a:extLst>
              <a:ext uri="{FF2B5EF4-FFF2-40B4-BE49-F238E27FC236}">
                <a16:creationId xmlns:a16="http://schemas.microsoft.com/office/drawing/2014/main" id="{9120991F-F028-76FF-BAFB-CF0614F9FABE}"/>
              </a:ext>
            </a:extLst>
          </p:cNvPr>
          <p:cNvSpPr txBox="1"/>
          <p:nvPr/>
        </p:nvSpPr>
        <p:spPr>
          <a:xfrm>
            <a:off x="7657440" y="3828068"/>
            <a:ext cx="2018737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שלב א – יידוע ושיתוף ראשוני</a:t>
            </a:r>
          </a:p>
        </p:txBody>
      </p:sp>
      <p:sp>
        <p:nvSpPr>
          <p:cNvPr id="15" name="תיבת טקסט 50">
            <a:extLst>
              <a:ext uri="{FF2B5EF4-FFF2-40B4-BE49-F238E27FC236}">
                <a16:creationId xmlns:a16="http://schemas.microsoft.com/office/drawing/2014/main" id="{0F1B7EDB-DEE5-A658-5C45-3DB66013BD15}"/>
              </a:ext>
            </a:extLst>
          </p:cNvPr>
          <p:cNvSpPr txBox="1"/>
          <p:nvPr/>
        </p:nvSpPr>
        <p:spPr>
          <a:xfrm>
            <a:off x="4802419" y="3865955"/>
            <a:ext cx="1830882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lvl="0" algn="ctr" defTabSz="685800">
              <a:defRPr/>
            </a:pPr>
            <a:r>
              <a:rPr kumimoji="0" lang="he-I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שלב ב- שיתוף במהלך  הכנת </a:t>
            </a:r>
            <a:r>
              <a:rPr kumimoji="0" lang="he-IL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התכנית</a:t>
            </a:r>
            <a:r>
              <a:rPr kumimoji="0" lang="he-I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 </a:t>
            </a:r>
          </a:p>
        </p:txBody>
      </p:sp>
      <p:sp>
        <p:nvSpPr>
          <p:cNvPr id="16" name="תיבת טקסט 50">
            <a:extLst>
              <a:ext uri="{FF2B5EF4-FFF2-40B4-BE49-F238E27FC236}">
                <a16:creationId xmlns:a16="http://schemas.microsoft.com/office/drawing/2014/main" id="{37D48683-78FF-E625-F848-6B8D97119282}"/>
              </a:ext>
            </a:extLst>
          </p:cNvPr>
          <p:cNvSpPr txBox="1"/>
          <p:nvPr/>
        </p:nvSpPr>
        <p:spPr>
          <a:xfrm>
            <a:off x="2445498" y="3783530"/>
            <a:ext cx="1685525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שלב ג – הצגת </a:t>
            </a:r>
            <a:r>
              <a:rPr kumimoji="0" lang="he-IL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התכנית</a:t>
            </a:r>
            <a:r>
              <a:rPr kumimoji="0" lang="he-I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 המתגבשת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3957E94-4D30-3699-EEBF-72D692409C25}"/>
              </a:ext>
            </a:extLst>
          </p:cNvPr>
          <p:cNvSpPr txBox="1"/>
          <p:nvPr/>
        </p:nvSpPr>
        <p:spPr>
          <a:xfrm>
            <a:off x="4627338" y="4850342"/>
            <a:ext cx="23339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1400" b="1"/>
              <a:t>היוועצות על דילמות תכנוניות</a:t>
            </a:r>
          </a:p>
          <a:p>
            <a:pPr algn="ctr"/>
            <a:r>
              <a:rPr lang="he-IL" sz="1400" b="1"/>
              <a:t>הצגה ודיון משותף על החלופות</a:t>
            </a:r>
            <a:endParaRPr lang="en-US" sz="1400" b="1"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C1AA764B-875F-D433-4F06-DAF85565E3E9}"/>
              </a:ext>
            </a:extLst>
          </p:cNvPr>
          <p:cNvSpPr txBox="1"/>
          <p:nvPr/>
        </p:nvSpPr>
        <p:spPr>
          <a:xfrm>
            <a:off x="2102918" y="4850342"/>
            <a:ext cx="2333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1400" b="1"/>
              <a:t>הצגת עיקרי </a:t>
            </a:r>
            <a:r>
              <a:rPr lang="he-IL" sz="1400" b="1" err="1"/>
              <a:t>התכנית</a:t>
            </a:r>
            <a:endParaRPr lang="he-IL" sz="1400" b="1"/>
          </a:p>
          <a:p>
            <a:pPr algn="ctr"/>
            <a:r>
              <a:rPr lang="he-IL" sz="1400" b="1"/>
              <a:t>תוצרי </a:t>
            </a:r>
            <a:r>
              <a:rPr lang="he-IL" sz="1400" b="1" err="1"/>
              <a:t>התכנית</a:t>
            </a:r>
            <a:r>
              <a:rPr lang="he-IL" sz="1400" b="1"/>
              <a:t> יוצגו בשקיפות</a:t>
            </a:r>
            <a:endParaRPr lang="en-US" sz="1400" b="1"/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201D568D-2535-0D19-6BB4-F058D70C278E}"/>
              </a:ext>
            </a:extLst>
          </p:cNvPr>
          <p:cNvGrpSpPr>
            <a:grpSpLocks/>
          </p:cNvGrpSpPr>
          <p:nvPr/>
        </p:nvGrpSpPr>
        <p:grpSpPr>
          <a:xfrm>
            <a:off x="-16093" y="0"/>
            <a:ext cx="2936143" cy="3663418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8" name="צורה חופשית: צורה 7">
              <a:extLst>
                <a:ext uri="{FF2B5EF4-FFF2-40B4-BE49-F238E27FC236}">
                  <a16:creationId xmlns:a16="http://schemas.microsoft.com/office/drawing/2014/main" id="{A75A9358-5395-6243-9BE9-B5DD4945F401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AED131E0-7B36-3281-8178-A9C513DD59BF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19" name="כותרת 5">
            <a:extLst>
              <a:ext uri="{FF2B5EF4-FFF2-40B4-BE49-F238E27FC236}">
                <a16:creationId xmlns:a16="http://schemas.microsoft.com/office/drawing/2014/main" id="{A8E7372B-14F2-64FC-4820-CFF719A9247C}"/>
              </a:ext>
            </a:extLst>
          </p:cNvPr>
          <p:cNvSpPr txBox="1">
            <a:spLocks/>
          </p:cNvSpPr>
          <p:nvPr/>
        </p:nvSpPr>
        <p:spPr>
          <a:xfrm>
            <a:off x="4085863" y="350653"/>
            <a:ext cx="7890445" cy="66509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שלבי שיתוף הציבור בתוכנית</a:t>
            </a:r>
          </a:p>
        </p:txBody>
      </p: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0E96D92B-0A13-E3F3-8C7A-4A8A9BA3F1D9}"/>
              </a:ext>
            </a:extLst>
          </p:cNvPr>
          <p:cNvGrpSpPr/>
          <p:nvPr/>
        </p:nvGrpSpPr>
        <p:grpSpPr>
          <a:xfrm>
            <a:off x="2102918" y="2569580"/>
            <a:ext cx="7321704" cy="2015924"/>
            <a:chOff x="1973238" y="2569580"/>
            <a:chExt cx="6979124" cy="2015924"/>
          </a:xfrm>
        </p:grpSpPr>
        <p:cxnSp>
          <p:nvCxnSpPr>
            <p:cNvPr id="21" name="מחבר ישר 20">
              <a:extLst>
                <a:ext uri="{FF2B5EF4-FFF2-40B4-BE49-F238E27FC236}">
                  <a16:creationId xmlns:a16="http://schemas.microsoft.com/office/drawing/2014/main" id="{78FFF9B9-BA70-D1A1-CDC0-D2C3C959C012}"/>
                </a:ext>
              </a:extLst>
            </p:cNvPr>
            <p:cNvCxnSpPr/>
            <p:nvPr/>
          </p:nvCxnSpPr>
          <p:spPr>
            <a:xfrm flipH="1">
              <a:off x="1973238" y="2569580"/>
              <a:ext cx="697912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מחבר ישר 21">
              <a:extLst>
                <a:ext uri="{FF2B5EF4-FFF2-40B4-BE49-F238E27FC236}">
                  <a16:creationId xmlns:a16="http://schemas.microsoft.com/office/drawing/2014/main" id="{26512A7C-637C-08CA-2379-7BBDC0E91DB6}"/>
                </a:ext>
              </a:extLst>
            </p:cNvPr>
            <p:cNvCxnSpPr/>
            <p:nvPr/>
          </p:nvCxnSpPr>
          <p:spPr>
            <a:xfrm flipH="1">
              <a:off x="1973238" y="4585504"/>
              <a:ext cx="697912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31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2E9BC-681F-3327-1DB0-1FFC5D9E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347236DF-D0AC-698A-3BA4-A873E11E503D}"/>
              </a:ext>
            </a:extLst>
          </p:cNvPr>
          <p:cNvCxnSpPr>
            <a:cxnSpLocks/>
          </p:cNvCxnSpPr>
          <p:nvPr/>
        </p:nvCxnSpPr>
        <p:spPr>
          <a:xfrm flipH="1">
            <a:off x="1342663" y="3739487"/>
            <a:ext cx="6948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8F936C18-2D52-E7CF-FDDC-0DDF5C748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6" y="6422287"/>
            <a:ext cx="844730" cy="435713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C619C468-54C0-30A2-9800-566B827B7D26}"/>
              </a:ext>
            </a:extLst>
          </p:cNvPr>
          <p:cNvSpPr txBox="1"/>
          <p:nvPr/>
        </p:nvSpPr>
        <p:spPr>
          <a:xfrm>
            <a:off x="6829615" y="4539620"/>
            <a:ext cx="30694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1400" b="1"/>
              <a:t>המטרה:</a:t>
            </a:r>
            <a:endParaRPr lang="en-US" sz="1400"/>
          </a:p>
          <a:p>
            <a:pPr algn="ctr"/>
            <a:r>
              <a:rPr lang="he-IL" sz="1400"/>
              <a:t>הצגת תהליך הכנת </a:t>
            </a:r>
            <a:r>
              <a:rPr lang="he-IL" sz="1400" err="1"/>
              <a:t>התכנית</a:t>
            </a:r>
            <a:r>
              <a:rPr lang="he-IL" sz="1400"/>
              <a:t> וחשיבה משותפת לגיבוש </a:t>
            </a:r>
            <a:r>
              <a:rPr lang="he-IL" sz="1400" err="1"/>
              <a:t>חזון</a:t>
            </a:r>
            <a:endParaRPr lang="en-US" sz="1400"/>
          </a:p>
        </p:txBody>
      </p:sp>
      <p:sp>
        <p:nvSpPr>
          <p:cNvPr id="10" name="תיבת טקסט 50">
            <a:extLst>
              <a:ext uri="{FF2B5EF4-FFF2-40B4-BE49-F238E27FC236}">
                <a16:creationId xmlns:a16="http://schemas.microsoft.com/office/drawing/2014/main" id="{37F79C9B-2933-1F86-3B96-E01BB8D074E0}"/>
              </a:ext>
            </a:extLst>
          </p:cNvPr>
          <p:cNvSpPr txBox="1"/>
          <p:nvPr/>
        </p:nvSpPr>
        <p:spPr>
          <a:xfrm>
            <a:off x="6173926" y="1816274"/>
            <a:ext cx="2936143" cy="530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ניתוח מצב קיים/</a:t>
            </a:r>
          </a:p>
          <a:p>
            <a:pPr marL="0" marR="0" lvl="0" indent="0" defTabSz="685800" rtl="1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קביעת </a:t>
            </a:r>
            <a:r>
              <a:rPr kumimoji="0" lang="he-IL" sz="16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חזון</a:t>
            </a:r>
            <a:r>
              <a:rPr kumimoji="0" lang="he-IL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 ומטרות/ עקרונות התכנון</a:t>
            </a:r>
          </a:p>
        </p:txBody>
      </p:sp>
      <p:sp>
        <p:nvSpPr>
          <p:cNvPr id="17" name="TextBox 62">
            <a:extLst>
              <a:ext uri="{FF2B5EF4-FFF2-40B4-BE49-F238E27FC236}">
                <a16:creationId xmlns:a16="http://schemas.microsoft.com/office/drawing/2014/main" id="{DAD6BF84-5E3D-2E5C-1621-4F640057F53D}"/>
              </a:ext>
            </a:extLst>
          </p:cNvPr>
          <p:cNvSpPr txBox="1"/>
          <p:nvPr/>
        </p:nvSpPr>
        <p:spPr>
          <a:xfrm>
            <a:off x="10330854" y="1774187"/>
            <a:ext cx="1645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</a:rPr>
              <a:t>הציר התכנוני</a:t>
            </a:r>
          </a:p>
        </p:txBody>
      </p:sp>
      <p:sp>
        <p:nvSpPr>
          <p:cNvPr id="18" name="TextBox 72">
            <a:extLst>
              <a:ext uri="{FF2B5EF4-FFF2-40B4-BE49-F238E27FC236}">
                <a16:creationId xmlns:a16="http://schemas.microsoft.com/office/drawing/2014/main" id="{5BF4ADA6-8B32-B0E2-A96F-729EAA7565A4}"/>
              </a:ext>
            </a:extLst>
          </p:cNvPr>
          <p:cNvSpPr txBox="1"/>
          <p:nvPr/>
        </p:nvSpPr>
        <p:spPr>
          <a:xfrm>
            <a:off x="10330854" y="4527588"/>
            <a:ext cx="1645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</a:rPr>
              <a:t>תהליך השיתוף</a:t>
            </a:r>
          </a:p>
        </p:txBody>
      </p:sp>
      <p:sp>
        <p:nvSpPr>
          <p:cNvPr id="37" name="אליפסה 36">
            <a:extLst>
              <a:ext uri="{FF2B5EF4-FFF2-40B4-BE49-F238E27FC236}">
                <a16:creationId xmlns:a16="http://schemas.microsoft.com/office/drawing/2014/main" id="{CB2E3A13-324C-6EC4-1A7D-F4FF482B16DE}"/>
              </a:ext>
            </a:extLst>
          </p:cNvPr>
          <p:cNvSpPr/>
          <p:nvPr/>
        </p:nvSpPr>
        <p:spPr>
          <a:xfrm>
            <a:off x="8132905" y="3515525"/>
            <a:ext cx="477039" cy="433672"/>
          </a:xfrm>
          <a:prstGeom prst="ellipse">
            <a:avLst/>
          </a:prstGeom>
          <a:solidFill>
            <a:srgbClr val="FF6A38"/>
          </a:solidFill>
          <a:ln>
            <a:solidFill>
              <a:srgbClr val="FF6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50" name="Picture 10" descr="Generated image">
            <a:extLst>
              <a:ext uri="{FF2B5EF4-FFF2-40B4-BE49-F238E27FC236}">
                <a16:creationId xmlns:a16="http://schemas.microsoft.com/office/drawing/2014/main" id="{381B67FA-0CB9-A1BF-D879-E8E5922A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108" y="3739487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6F8B57CA-BAF5-CDA4-F579-B3C29AEB8BAA}"/>
              </a:ext>
            </a:extLst>
          </p:cNvPr>
          <p:cNvSpPr txBox="1"/>
          <p:nvPr/>
        </p:nvSpPr>
        <p:spPr>
          <a:xfrm>
            <a:off x="9151481" y="6273743"/>
            <a:ext cx="1220282" cy="16817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00"/>
              <a:t>מאי 2025</a:t>
            </a:r>
          </a:p>
        </p:txBody>
      </p:sp>
      <p:sp>
        <p:nvSpPr>
          <p:cNvPr id="13" name="TextBox 62">
            <a:extLst>
              <a:ext uri="{FF2B5EF4-FFF2-40B4-BE49-F238E27FC236}">
                <a16:creationId xmlns:a16="http://schemas.microsoft.com/office/drawing/2014/main" id="{A7382F98-B4ED-CE5E-1EBD-351AA6DB7E6F}"/>
              </a:ext>
            </a:extLst>
          </p:cNvPr>
          <p:cNvSpPr txBox="1"/>
          <p:nvPr/>
        </p:nvSpPr>
        <p:spPr>
          <a:xfrm>
            <a:off x="9794791" y="2786689"/>
            <a:ext cx="2181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</a:rPr>
              <a:t>שלבי שיתוף הציבור</a:t>
            </a:r>
          </a:p>
        </p:txBody>
      </p:sp>
      <p:sp>
        <p:nvSpPr>
          <p:cNvPr id="14" name="תיבת טקסט 50">
            <a:extLst>
              <a:ext uri="{FF2B5EF4-FFF2-40B4-BE49-F238E27FC236}">
                <a16:creationId xmlns:a16="http://schemas.microsoft.com/office/drawing/2014/main" id="{F6293365-CEC1-AD06-E6CC-6FD3ADB06156}"/>
              </a:ext>
            </a:extLst>
          </p:cNvPr>
          <p:cNvSpPr txBox="1"/>
          <p:nvPr/>
        </p:nvSpPr>
        <p:spPr>
          <a:xfrm>
            <a:off x="6377652" y="2962394"/>
            <a:ext cx="2670694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sym typeface="Greta Sans H+L Regular"/>
              </a:rPr>
              <a:t>שלב א – יידוע ושיתוף ראשוני  </a:t>
            </a:r>
          </a:p>
        </p:txBody>
      </p:sp>
      <p:pic>
        <p:nvPicPr>
          <p:cNvPr id="2" name="Picture 10" descr="Generated image">
            <a:extLst>
              <a:ext uri="{FF2B5EF4-FFF2-40B4-BE49-F238E27FC236}">
                <a16:creationId xmlns:a16="http://schemas.microsoft.com/office/drawing/2014/main" id="{892ED1A1-869E-AE93-0204-FB321CB3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7591" y="4248891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0BA30DED-3EBF-7D58-A06A-0798142C4F11}"/>
              </a:ext>
            </a:extLst>
          </p:cNvPr>
          <p:cNvSpPr txBox="1"/>
          <p:nvPr/>
        </p:nvSpPr>
        <p:spPr>
          <a:xfrm>
            <a:off x="979736" y="4116108"/>
            <a:ext cx="5110226" cy="1577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225"/>
              </a:spcBef>
              <a:spcAft>
                <a:spcPts val="300"/>
              </a:spcAft>
              <a:defRPr/>
            </a:pPr>
            <a:r>
              <a:rPr kumimoji="0" lang="he-I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פעולות:</a:t>
            </a:r>
          </a:p>
          <a:p>
            <a:pPr marL="342900" indent="-342900" defTabSz="685800">
              <a:spcBef>
                <a:spcPts val="225"/>
              </a:spcBef>
              <a:spcAft>
                <a:spcPts val="300"/>
              </a:spcAft>
              <a:buAutoNum type="arabicPeriod"/>
              <a:defRPr/>
            </a:pPr>
            <a:r>
              <a:rPr kumimoji="0" lang="he-IL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מפגש שיתוף ציבור מקוו</a:t>
            </a:r>
            <a:r>
              <a:rPr lang="he-IL" sz="1400">
                <a:solidFill>
                  <a:prstClr val="black"/>
                </a:solidFill>
                <a:latin typeface="Calibri" panose="020F0502020204030204" pitchFamily="34" charset="0"/>
              </a:rPr>
              <a:t>ן</a:t>
            </a:r>
            <a:r>
              <a:rPr kumimoji="0" lang="he-IL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 – </a:t>
            </a:r>
            <a:r>
              <a:rPr lang="he-IL" sz="1400"/>
              <a:t>הצגת תהליך הכנת </a:t>
            </a:r>
            <a:r>
              <a:rPr lang="he-IL" sz="1400" err="1"/>
              <a:t>התכנית</a:t>
            </a:r>
            <a:r>
              <a:rPr lang="he-IL" sz="1400"/>
              <a:t>, שאלות ותשובות</a:t>
            </a:r>
          </a:p>
          <a:p>
            <a:pPr marL="342900" indent="-342900" defTabSz="685800">
              <a:spcBef>
                <a:spcPts val="225"/>
              </a:spcBef>
              <a:spcAft>
                <a:spcPts val="300"/>
              </a:spcAft>
              <a:buAutoNum type="arabicPeriod"/>
              <a:defRPr/>
            </a:pPr>
            <a:r>
              <a:rPr lang="he-IL" sz="1400">
                <a:latin typeface="Calibri"/>
                <a:ea typeface="Calibri"/>
                <a:cs typeface="Arial"/>
              </a:rPr>
              <a:t>מפגשים ממוקדים עם  קבוצות עניין ממוקדות– שיח פתוח, </a:t>
            </a:r>
            <a:r>
              <a:rPr lang="he-IL" sz="1400"/>
              <a:t>חשיבה משותפת, העלאת צרכים, רצונות, מגבלות ועוד</a:t>
            </a:r>
          </a:p>
          <a:p>
            <a:pPr marL="342900" indent="-342900" defTabSz="685800">
              <a:spcBef>
                <a:spcPts val="225"/>
              </a:spcBef>
              <a:spcAft>
                <a:spcPts val="300"/>
              </a:spcAft>
              <a:buAutoNum type="arabicPeriod"/>
              <a:defRPr/>
            </a:pPr>
            <a:r>
              <a:rPr kumimoji="0" lang="he-IL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איסוף מידע,</a:t>
            </a:r>
            <a:r>
              <a:rPr lang="he-IL" sz="1400">
                <a:solidFill>
                  <a:prstClr val="black"/>
                </a:solidFill>
                <a:latin typeface="Calibri" panose="020F0502020204030204" pitchFamily="34" charset="0"/>
              </a:rPr>
              <a:t> שאלונים, סקרים</a:t>
            </a:r>
            <a:endParaRPr kumimoji="0" lang="he-IL" sz="1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D310C078-C49C-060E-DC49-47137AEDE736}"/>
              </a:ext>
            </a:extLst>
          </p:cNvPr>
          <p:cNvGrpSpPr>
            <a:grpSpLocks/>
          </p:cNvGrpSpPr>
          <p:nvPr/>
        </p:nvGrpSpPr>
        <p:grpSpPr>
          <a:xfrm>
            <a:off x="-16093" y="0"/>
            <a:ext cx="2936143" cy="3663418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8" name="צורה חופשית: צורה 7">
              <a:extLst>
                <a:ext uri="{FF2B5EF4-FFF2-40B4-BE49-F238E27FC236}">
                  <a16:creationId xmlns:a16="http://schemas.microsoft.com/office/drawing/2014/main" id="{7CC6D0CA-9362-BC7B-8D6A-C2593D86B4BF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7BD6703F-7720-8965-EB5F-30282F57A30A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11" name="כותרת 5">
            <a:extLst>
              <a:ext uri="{FF2B5EF4-FFF2-40B4-BE49-F238E27FC236}">
                <a16:creationId xmlns:a16="http://schemas.microsoft.com/office/drawing/2014/main" id="{A75ABBFF-0D31-2BDF-82A7-75C5DDF09581}"/>
              </a:ext>
            </a:extLst>
          </p:cNvPr>
          <p:cNvSpPr txBox="1">
            <a:spLocks/>
          </p:cNvSpPr>
          <p:nvPr/>
        </p:nvSpPr>
        <p:spPr>
          <a:xfrm>
            <a:off x="4085863" y="350653"/>
            <a:ext cx="7890445" cy="66509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שלב א' – גיבוש </a:t>
            </a:r>
            <a:r>
              <a:rPr lang="he-IL" sz="4000" b="1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חזון</a:t>
            </a:r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משותף</a:t>
            </a:r>
          </a:p>
        </p:txBody>
      </p:sp>
    </p:spTree>
    <p:extLst>
      <p:ext uri="{BB962C8B-B14F-4D97-AF65-F5344CB8AC3E}">
        <p14:creationId xmlns:p14="http://schemas.microsoft.com/office/powerpoint/2010/main" val="1897328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D6A49-7A9C-ECAE-0FE9-477016112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35191A8C-59A3-A4F9-AE61-8128AB2C19B1}"/>
              </a:ext>
            </a:extLst>
          </p:cNvPr>
          <p:cNvSpPr txBox="1"/>
          <p:nvPr/>
        </p:nvSpPr>
        <p:spPr>
          <a:xfrm>
            <a:off x="485519" y="5939305"/>
            <a:ext cx="3256553" cy="29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9768" fontAlgn="t">
              <a:lnSpc>
                <a:spcPts val="1500"/>
              </a:lnSpc>
              <a:spcAft>
                <a:spcPts val="1200"/>
              </a:spcAft>
            </a:pPr>
            <a:r>
              <a:rPr lang="he-IL" sz="1400">
                <a:latin typeface="Calibri" panose="020F0502020204030204" pitchFamily="34" charset="0"/>
                <a:ea typeface="Calibri" panose="020F0502020204030204" pitchFamily="34" charset="0"/>
              </a:rPr>
              <a:t>מפגשי קבוצות תושבים</a:t>
            </a:r>
          </a:p>
        </p:txBody>
      </p:sp>
      <p:pic>
        <p:nvPicPr>
          <p:cNvPr id="29" name="תמונה 28" descr="תמונה שמכילה לבוש, איש, אדם, פני אדם&#10;&#10;התיאור נוצר באופן אוטומטי">
            <a:extLst>
              <a:ext uri="{FF2B5EF4-FFF2-40B4-BE49-F238E27FC236}">
                <a16:creationId xmlns:a16="http://schemas.microsoft.com/office/drawing/2014/main" id="{DBB90EC0-33D4-957D-1E09-95348A4FB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 t="24312" r="10344" b="4682"/>
          <a:stretch/>
        </p:blipFill>
        <p:spPr>
          <a:xfrm>
            <a:off x="325001" y="1508128"/>
            <a:ext cx="3897631" cy="43088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852CF18E-E844-2739-5EAE-8A13198F2B28}"/>
              </a:ext>
            </a:extLst>
          </p:cNvPr>
          <p:cNvSpPr txBox="1"/>
          <p:nvPr/>
        </p:nvSpPr>
        <p:spPr>
          <a:xfrm>
            <a:off x="9151481" y="6548063"/>
            <a:ext cx="1220282" cy="16817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00"/>
              <a:t>מאי 2025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006A518-AA3F-5201-2105-547DAFA023FA}"/>
              </a:ext>
            </a:extLst>
          </p:cNvPr>
          <p:cNvSpPr txBox="1"/>
          <p:nvPr/>
        </p:nvSpPr>
        <p:spPr>
          <a:xfrm>
            <a:off x="6407090" y="3039418"/>
            <a:ext cx="556921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בחודשים הקרובים נקיים מפגשים עם קבוצות תושבים על מנת לגבש יחד את </a:t>
            </a:r>
            <a:r>
              <a:rPr lang="he-IL" sz="1600" b="1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חזון</a:t>
            </a: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העיר</a:t>
            </a:r>
          </a:p>
          <a:p>
            <a:pPr>
              <a:spcAft>
                <a:spcPts val="600"/>
              </a:spcAft>
              <a:buNone/>
            </a:pPr>
            <a:endParaRPr lang="he-IL" sz="1600" b="1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מטרות המפגשים: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e-IL" sz="16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מקום מפגש </a:t>
            </a: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לדיאלוג ציבורי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לשמוע </a:t>
            </a:r>
            <a:r>
              <a:rPr lang="he-IL" altLang="he-IL" sz="16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מהתושבים מהם הערכים </a:t>
            </a: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שחשובים לעתיד העיר</a:t>
            </a:r>
            <a:endParaRPr lang="he-IL" sz="160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e-IL" sz="16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להעלות </a:t>
            </a: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תובנות מהשטח </a:t>
            </a:r>
            <a:r>
              <a:rPr lang="he-IL" sz="16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ולשקף תחושות, צרכים ואתגרים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e-IL" sz="16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לשקף זוויות שונות על </a:t>
            </a: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הצרכים היום ובעתיד </a:t>
            </a:r>
          </a:p>
          <a:p>
            <a:pPr marL="342900" marR="685800" lvl="0" indent="-342900">
              <a:lnSpc>
                <a:spcPct val="15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endParaRPr lang="en-US" sz="1600" b="1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he-IL" sz="160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415355F-BB5E-CB84-7438-CCF28DBCD047}"/>
              </a:ext>
            </a:extLst>
          </p:cNvPr>
          <p:cNvSpPr txBox="1"/>
          <p:nvPr/>
        </p:nvSpPr>
        <p:spPr>
          <a:xfrm>
            <a:off x="6478526" y="2210780"/>
            <a:ext cx="5497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>
                <a:solidFill>
                  <a:schemeClr val="accent2">
                    <a:lumMod val="50000"/>
                  </a:schemeClr>
                </a:solidFill>
              </a:rPr>
              <a:t>שלב גיבוש החזון הוא לב תכנית המתאר, ומטרתו לנסח יחד עם הציבור את כיווני הפיתוח העתידיים של העיר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88B9D93-B92A-B207-B4E3-FD49E7A36F2A}"/>
              </a:ext>
            </a:extLst>
          </p:cNvPr>
          <p:cNvGrpSpPr>
            <a:grpSpLocks/>
          </p:cNvGrpSpPr>
          <p:nvPr/>
        </p:nvGrpSpPr>
        <p:grpSpPr>
          <a:xfrm>
            <a:off x="-16093" y="0"/>
            <a:ext cx="2936143" cy="3663418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4" name="צורה חופשית: צורה 3">
              <a:extLst>
                <a:ext uri="{FF2B5EF4-FFF2-40B4-BE49-F238E27FC236}">
                  <a16:creationId xmlns:a16="http://schemas.microsoft.com/office/drawing/2014/main" id="{5886C02E-982A-4A0D-F710-0BA50EBD61C1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5" name="צורה חופשית: צורה 4">
              <a:extLst>
                <a:ext uri="{FF2B5EF4-FFF2-40B4-BE49-F238E27FC236}">
                  <a16:creationId xmlns:a16="http://schemas.microsoft.com/office/drawing/2014/main" id="{B9588C6F-4F68-2A32-F800-40C082C306A0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6" name="כותרת 5">
            <a:extLst>
              <a:ext uri="{FF2B5EF4-FFF2-40B4-BE49-F238E27FC236}">
                <a16:creationId xmlns:a16="http://schemas.microsoft.com/office/drawing/2014/main" id="{CF42598F-6DC8-A546-AA73-F734C116E9B2}"/>
              </a:ext>
            </a:extLst>
          </p:cNvPr>
          <p:cNvSpPr txBox="1">
            <a:spLocks/>
          </p:cNvSpPr>
          <p:nvPr/>
        </p:nvSpPr>
        <p:spPr>
          <a:xfrm>
            <a:off x="4085863" y="350653"/>
            <a:ext cx="7890445" cy="66509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שלב א' בשיתוף הציבור – כיצד אתם תהיו מעורבים ותשפיעו</a:t>
            </a:r>
          </a:p>
        </p:txBody>
      </p:sp>
    </p:spTree>
    <p:extLst>
      <p:ext uri="{BB962C8B-B14F-4D97-AF65-F5344CB8AC3E}">
        <p14:creationId xmlns:p14="http://schemas.microsoft.com/office/powerpoint/2010/main" val="2398690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6D45D-0168-8089-00AC-E95977B8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 descr="תמונה שמכילה איש, לבוש, אדם, אוכל מהיר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2231276A-FF6A-6778-168C-C46AC8C4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7" y="2108865"/>
            <a:ext cx="5045402" cy="37840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018185ED-B69C-9670-C08C-530FA8DD5C8F}"/>
              </a:ext>
            </a:extLst>
          </p:cNvPr>
          <p:cNvSpPr txBox="1"/>
          <p:nvPr/>
        </p:nvSpPr>
        <p:spPr>
          <a:xfrm>
            <a:off x="-530965" y="5961702"/>
            <a:ext cx="57798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he-IL" sz="1400">
                <a:latin typeface="Calibri" panose="020F0502020204030204" pitchFamily="34" charset="0"/>
                <a:ea typeface="Calibri" panose="020F0502020204030204" pitchFamily="34" charset="0"/>
              </a:rPr>
              <a:t>דוגמא מתוך "פרלמנט מגורים"</a:t>
            </a: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he-IL" sz="1400">
                <a:latin typeface="Calibri" panose="020F0502020204030204" pitchFamily="34" charset="0"/>
                <a:ea typeface="Calibri" panose="020F0502020204030204" pitchFamily="34" charset="0"/>
              </a:rPr>
              <a:t>במסגרת תכנית מדיניות דיור ת"א-יפו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5C3734F2-3190-3022-F4F3-5A83869A47DA}"/>
              </a:ext>
            </a:extLst>
          </p:cNvPr>
          <p:cNvSpPr txBox="1"/>
          <p:nvPr/>
        </p:nvSpPr>
        <p:spPr>
          <a:xfrm>
            <a:off x="9151481" y="6548063"/>
            <a:ext cx="1220282" cy="16817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00"/>
              <a:t>מאי 2025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CFC6539-1426-36EB-FE44-1F42E50928FA}"/>
              </a:ext>
            </a:extLst>
          </p:cNvPr>
          <p:cNvSpPr txBox="1"/>
          <p:nvPr/>
        </p:nvSpPr>
        <p:spPr>
          <a:xfrm>
            <a:off x="5468448" y="2108865"/>
            <a:ext cx="650398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עקרונות למפגשים עם קבוצות התושבים: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ייצוג לפי: קבוצות גיל, מגדר, מגזר, תחומי עניין, מקצוע</a:t>
            </a:r>
            <a:endParaRPr lang="he-IL" sz="160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שקיפות, שיח פתוח ומכבד, פתיחות, מתן ייצוג לכלל קבוצות </a:t>
            </a:r>
            <a:r>
              <a:rPr lang="he-IL" sz="1600" b="1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האוכלוסיה</a:t>
            </a: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he-IL" sz="160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0017E27-CE71-3085-7FE7-8DDC525918A7}"/>
              </a:ext>
            </a:extLst>
          </p:cNvPr>
          <p:cNvSpPr txBox="1"/>
          <p:nvPr/>
        </p:nvSpPr>
        <p:spPr>
          <a:xfrm>
            <a:off x="5534330" y="3404690"/>
            <a:ext cx="637222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e-IL" sz="1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קהלי היעד למפגשים:</a:t>
            </a:r>
          </a:p>
          <a:p>
            <a:pPr marL="285750" lvl="0" indent="-285750" algn="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תושבים ותיקים</a:t>
            </a:r>
          </a:p>
          <a:p>
            <a:pPr marL="285750" lvl="0" indent="-285750" algn="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משפחות צעירות</a:t>
            </a:r>
          </a:p>
          <a:p>
            <a:pPr marL="285750" lvl="0" indent="-285750" algn="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נוער </a:t>
            </a:r>
          </a:p>
          <a:p>
            <a:pPr marL="285750" lvl="0" indent="-285750" algn="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בעלי עסקים מקומיים</a:t>
            </a:r>
          </a:p>
          <a:p>
            <a:pPr marL="285750" lvl="0" indent="-285750" algn="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פעילים סביבתיים וחברתיים</a:t>
            </a:r>
          </a:p>
          <a:p>
            <a:pPr marL="285750" lvl="0" indent="-285750" algn="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אנשי חינוך וקהילה</a:t>
            </a:r>
          </a:p>
          <a:p>
            <a:pPr marL="285750" lvl="0" indent="-285750" algn="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e-IL" altLang="he-IL" sz="160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בהמשך המפגש אתם תוכלו להציע קבוצות עניין נוספות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937E7D9-5CF2-2060-2EE3-8540FF4F7381}"/>
              </a:ext>
            </a:extLst>
          </p:cNvPr>
          <p:cNvGrpSpPr>
            <a:grpSpLocks/>
          </p:cNvGrpSpPr>
          <p:nvPr/>
        </p:nvGrpSpPr>
        <p:grpSpPr>
          <a:xfrm>
            <a:off x="-16093" y="0"/>
            <a:ext cx="2936143" cy="3663418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5" name="צורה חופשית: צורה 4">
              <a:extLst>
                <a:ext uri="{FF2B5EF4-FFF2-40B4-BE49-F238E27FC236}">
                  <a16:creationId xmlns:a16="http://schemas.microsoft.com/office/drawing/2014/main" id="{102E87BF-F55A-CD3F-FFD4-5815D677D59C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6" name="צורה חופשית: צורה 5">
              <a:extLst>
                <a:ext uri="{FF2B5EF4-FFF2-40B4-BE49-F238E27FC236}">
                  <a16:creationId xmlns:a16="http://schemas.microsoft.com/office/drawing/2014/main" id="{3A85A834-04D2-7A4A-EC5F-A0AFC2C5161B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7" name="כותרת 5">
            <a:extLst>
              <a:ext uri="{FF2B5EF4-FFF2-40B4-BE49-F238E27FC236}">
                <a16:creationId xmlns:a16="http://schemas.microsoft.com/office/drawing/2014/main" id="{D898E1D5-2532-7586-2B8B-5F08357DCDCB}"/>
              </a:ext>
            </a:extLst>
          </p:cNvPr>
          <p:cNvSpPr txBox="1">
            <a:spLocks/>
          </p:cNvSpPr>
          <p:nvPr/>
        </p:nvSpPr>
        <p:spPr>
          <a:xfrm>
            <a:off x="4085863" y="350653"/>
            <a:ext cx="7890445" cy="66509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שלב א' בשיתוף הציבור – מפגשי קבוצות תושבים</a:t>
            </a:r>
          </a:p>
        </p:txBody>
      </p:sp>
    </p:spTree>
    <p:extLst>
      <p:ext uri="{BB962C8B-B14F-4D97-AF65-F5344CB8AC3E}">
        <p14:creationId xmlns:p14="http://schemas.microsoft.com/office/powerpoint/2010/main" val="348412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D7423-77B7-499C-5B6F-BCC549253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98D89F26-EC99-DD40-1DC6-33C110BF7971}"/>
              </a:ext>
            </a:extLst>
          </p:cNvPr>
          <p:cNvSpPr txBox="1"/>
          <p:nvPr/>
        </p:nvSpPr>
        <p:spPr>
          <a:xfrm>
            <a:off x="9151481" y="6548063"/>
            <a:ext cx="1220282" cy="16817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00"/>
              <a:t>מאי 2025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C55D922-2001-F075-3C37-3122F03B41EC}"/>
              </a:ext>
            </a:extLst>
          </p:cNvPr>
          <p:cNvSpPr txBox="1"/>
          <p:nvPr/>
        </p:nvSpPr>
        <p:spPr>
          <a:xfrm>
            <a:off x="4223959" y="2857111"/>
            <a:ext cx="5114924" cy="1690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he-I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פרטי קשר: </a:t>
            </a:r>
            <a:r>
              <a:rPr lang="he-IL" sz="2000" kern="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איתן סרבר</a:t>
            </a:r>
            <a:r>
              <a:rPr lang="he-IL" sz="2000" kern="100">
                <a:latin typeface="Calibri" panose="020F0502020204030204" pitchFamily="34" charset="0"/>
                <a:ea typeface="Calibri" panose="020F0502020204030204" pitchFamily="34" charset="0"/>
              </a:rPr>
              <a:t> ו</a:t>
            </a:r>
            <a:r>
              <a:rPr lang="he-IL" sz="2000" kern="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חן הררי, מחברת פיפל תכנון עירוני-חברתי, יועצי שיתוף ציבור </a:t>
            </a:r>
            <a:r>
              <a:rPr lang="he-I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בתכנית</a:t>
            </a:r>
            <a:r>
              <a:rPr lang="he-IL" sz="2000" kern="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he-IL" sz="2000" kern="100">
                <a:latin typeface="Calibri" panose="020F0502020204030204" pitchFamily="34" charset="0"/>
                <a:ea typeface="Calibri" panose="020F0502020204030204" pitchFamily="34" charset="0"/>
              </a:rPr>
              <a:t>מייל: </a:t>
            </a:r>
            <a:r>
              <a:rPr lang="en-US" sz="2000" u="sng" kern="10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chen</a:t>
            </a:r>
            <a:r>
              <a:rPr lang="en-US" sz="2000" u="sng" kern="1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.h</a:t>
            </a:r>
            <a:r>
              <a:rPr lang="en-US" sz="2000" u="sng" kern="10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@pplan.co.il</a:t>
            </a:r>
            <a:endParaRPr lang="he-IL" sz="2000" u="sng" kern="10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he-IL" sz="2000" kern="100">
                <a:latin typeface="Calibri" panose="020F0502020204030204" pitchFamily="34" charset="0"/>
                <a:ea typeface="Calibri" panose="020F0502020204030204" pitchFamily="34" charset="0"/>
              </a:rPr>
              <a:t>טלפון: </a:t>
            </a:r>
            <a:r>
              <a:rPr lang="en-US" sz="2000" u="sng" kern="1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03-6555155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BF87431-10DC-E0C3-BA7E-9AE6ABAA242B}"/>
              </a:ext>
            </a:extLst>
          </p:cNvPr>
          <p:cNvSpPr txBox="1"/>
          <p:nvPr/>
        </p:nvSpPr>
        <p:spPr>
          <a:xfrm>
            <a:off x="4085863" y="4878849"/>
            <a:ext cx="525302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kern="100">
                <a:latin typeface="Calibri" panose="020F0502020204030204" pitchFamily="34" charset="0"/>
                <a:ea typeface="Calibri" panose="020F0502020204030204" pitchFamily="34" charset="0"/>
              </a:rPr>
              <a:t>הישארו מעודכנים, הצטרפו לקבוצת </a:t>
            </a:r>
            <a:r>
              <a:rPr lang="he-IL" sz="2000" kern="100" err="1">
                <a:latin typeface="Calibri" panose="020F0502020204030204" pitchFamily="34" charset="0"/>
                <a:ea typeface="Calibri" panose="020F0502020204030204" pitchFamily="34" charset="0"/>
              </a:rPr>
              <a:t>הווטסאפ</a:t>
            </a:r>
            <a:r>
              <a:rPr lang="he-IL" sz="2000" kern="100">
                <a:latin typeface="Calibri" panose="020F0502020204030204" pitchFamily="34" charset="0"/>
                <a:ea typeface="Calibri" panose="020F0502020204030204" pitchFamily="34" charset="0"/>
              </a:rPr>
              <a:t> של עיריית נס ציונה - </a:t>
            </a:r>
            <a:r>
              <a:rPr lang="he-IL" sz="2000">
                <a:hlinkClick r:id="rId3"/>
              </a:rPr>
              <a:t>https://nzc.toshavil.co.il/enter_free_group</a:t>
            </a:r>
            <a:endParaRPr lang="he-IL" sz="2000"/>
          </a:p>
          <a:p>
            <a:endParaRPr lang="he-IL"/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9AEB0B03-E3A8-F10C-0E34-E6630A47578B}"/>
              </a:ext>
            </a:extLst>
          </p:cNvPr>
          <p:cNvGrpSpPr>
            <a:grpSpLocks/>
          </p:cNvGrpSpPr>
          <p:nvPr/>
        </p:nvGrpSpPr>
        <p:grpSpPr>
          <a:xfrm>
            <a:off x="-16093" y="0"/>
            <a:ext cx="2936143" cy="3663418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4" name="צורה חופשית: צורה 3">
              <a:extLst>
                <a:ext uri="{FF2B5EF4-FFF2-40B4-BE49-F238E27FC236}">
                  <a16:creationId xmlns:a16="http://schemas.microsoft.com/office/drawing/2014/main" id="{8B7B518E-D247-AC0E-6FB0-9D77960CDD14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6" name="צורה חופשית: צורה 5">
              <a:extLst>
                <a:ext uri="{FF2B5EF4-FFF2-40B4-BE49-F238E27FC236}">
                  <a16:creationId xmlns:a16="http://schemas.microsoft.com/office/drawing/2014/main" id="{E37BD913-0C65-6738-72FE-0B2568D65318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8" name="כותרת 5">
            <a:extLst>
              <a:ext uri="{FF2B5EF4-FFF2-40B4-BE49-F238E27FC236}">
                <a16:creationId xmlns:a16="http://schemas.microsoft.com/office/drawing/2014/main" id="{F9D87051-EBC9-3A05-FC17-511D52505C68}"/>
              </a:ext>
            </a:extLst>
          </p:cNvPr>
          <p:cNvSpPr txBox="1">
            <a:spLocks/>
          </p:cNvSpPr>
          <p:nvPr/>
        </p:nvSpPr>
        <p:spPr>
          <a:xfrm>
            <a:off x="4085863" y="350653"/>
            <a:ext cx="7890445" cy="66509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אנחנו כאן לכל שאלה והתייעצות</a:t>
            </a:r>
          </a:p>
        </p:txBody>
      </p:sp>
      <p:pic>
        <p:nvPicPr>
          <p:cNvPr id="14" name="גרפיקה 13" descr="מידע קו מיתאר">
            <a:extLst>
              <a:ext uri="{FF2B5EF4-FFF2-40B4-BE49-F238E27FC236}">
                <a16:creationId xmlns:a16="http://schemas.microsoft.com/office/drawing/2014/main" id="{29981BBF-7807-F007-8C85-945CB95ED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5038" y="3351210"/>
            <a:ext cx="1902137" cy="1902137"/>
          </a:xfrm>
          <a:prstGeom prst="rect">
            <a:avLst/>
          </a:prstGeom>
        </p:spPr>
      </p:pic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22DBFF3F-1651-B7D4-F9A3-84B8BFD0FEAA}"/>
              </a:ext>
            </a:extLst>
          </p:cNvPr>
          <p:cNvCxnSpPr>
            <a:cxnSpLocks/>
          </p:cNvCxnSpPr>
          <p:nvPr/>
        </p:nvCxnSpPr>
        <p:spPr>
          <a:xfrm>
            <a:off x="9630136" y="3055716"/>
            <a:ext cx="0" cy="27544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84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9C78-E6A4-9189-4D4C-E4DBC803B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גרפיקה 79">
            <a:extLst>
              <a:ext uri="{FF2B5EF4-FFF2-40B4-BE49-F238E27FC236}">
                <a16:creationId xmlns:a16="http://schemas.microsoft.com/office/drawing/2014/main" id="{AF6D9D86-DA6F-32AF-88FB-38EE25BAD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6316" y="4811674"/>
            <a:ext cx="2990850" cy="528055"/>
          </a:xfrm>
          <a:prstGeom prst="rect">
            <a:avLst/>
          </a:prstGeom>
        </p:spPr>
      </p:pic>
      <p:pic>
        <p:nvPicPr>
          <p:cNvPr id="77" name="גרפיקה 76">
            <a:extLst>
              <a:ext uri="{FF2B5EF4-FFF2-40B4-BE49-F238E27FC236}">
                <a16:creationId xmlns:a16="http://schemas.microsoft.com/office/drawing/2014/main" id="{08EBAA87-BE01-AE73-8E13-E13FD1370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6316" y="3586851"/>
            <a:ext cx="2990850" cy="528055"/>
          </a:xfrm>
          <a:prstGeom prst="rect">
            <a:avLst/>
          </a:prstGeom>
        </p:spPr>
      </p:pic>
      <p:sp>
        <p:nvSpPr>
          <p:cNvPr id="10" name="צורה חופשית: צורה 9">
            <a:extLst>
              <a:ext uri="{FF2B5EF4-FFF2-40B4-BE49-F238E27FC236}">
                <a16:creationId xmlns:a16="http://schemas.microsoft.com/office/drawing/2014/main" id="{FFAD77BF-E3B1-F8B5-2AF6-D43097424E84}"/>
              </a:ext>
            </a:extLst>
          </p:cNvPr>
          <p:cNvSpPr/>
          <p:nvPr/>
        </p:nvSpPr>
        <p:spPr>
          <a:xfrm flipH="1">
            <a:off x="3638124" y="0"/>
            <a:ext cx="8553876" cy="2094003"/>
          </a:xfrm>
          <a:custGeom>
            <a:avLst/>
            <a:gdLst>
              <a:gd name="connsiteX0" fmla="*/ 0 w 8553876"/>
              <a:gd name="connsiteY0" fmla="*/ 0 h 2874293"/>
              <a:gd name="connsiteX1" fmla="*/ 4938647 w 8553876"/>
              <a:gd name="connsiteY1" fmla="*/ 0 h 2874293"/>
              <a:gd name="connsiteX2" fmla="*/ 6203541 w 8553876"/>
              <a:gd name="connsiteY2" fmla="*/ 523935 h 2874293"/>
              <a:gd name="connsiteX3" fmla="*/ 8553877 w 8553876"/>
              <a:gd name="connsiteY3" fmla="*/ 2874294 h 2874293"/>
              <a:gd name="connsiteX4" fmla="*/ 0 w 8553876"/>
              <a:gd name="connsiteY4" fmla="*/ 2874294 h 2874293"/>
              <a:gd name="connsiteX5" fmla="*/ 0 w 8553876"/>
              <a:gd name="connsiteY5" fmla="*/ 0 h 287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53876" h="2874293">
                <a:moveTo>
                  <a:pt x="0" y="0"/>
                </a:moveTo>
                <a:lnTo>
                  <a:pt x="4938647" y="0"/>
                </a:lnTo>
                <a:cubicBezTo>
                  <a:pt x="5413073" y="0"/>
                  <a:pt x="5868067" y="188466"/>
                  <a:pt x="6203541" y="523935"/>
                </a:cubicBezTo>
                <a:lnTo>
                  <a:pt x="8553877" y="2874294"/>
                </a:lnTo>
                <a:lnTo>
                  <a:pt x="0" y="2874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0" scaled="1"/>
          </a:gradFill>
          <a:ln w="7993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1" name="צורה חופשית: צורה 10">
            <a:extLst>
              <a:ext uri="{FF2B5EF4-FFF2-40B4-BE49-F238E27FC236}">
                <a16:creationId xmlns:a16="http://schemas.microsoft.com/office/drawing/2014/main" id="{942ABECA-220A-2F06-BF29-DCECAD812897}"/>
              </a:ext>
            </a:extLst>
          </p:cNvPr>
          <p:cNvSpPr/>
          <p:nvPr/>
        </p:nvSpPr>
        <p:spPr>
          <a:xfrm flipH="1">
            <a:off x="0" y="0"/>
            <a:ext cx="5907951" cy="2094003"/>
          </a:xfrm>
          <a:custGeom>
            <a:avLst/>
            <a:gdLst>
              <a:gd name="connsiteX0" fmla="*/ 5907952 w 5907951"/>
              <a:gd name="connsiteY0" fmla="*/ 2874294 h 2874293"/>
              <a:gd name="connsiteX1" fmla="*/ 3615238 w 5907951"/>
              <a:gd name="connsiteY1" fmla="*/ 2874294 h 2874293"/>
              <a:gd name="connsiteX2" fmla="*/ 2350344 w 5907951"/>
              <a:gd name="connsiteY2" fmla="*/ 2350360 h 2874293"/>
              <a:gd name="connsiteX3" fmla="*/ 0 w 5907951"/>
              <a:gd name="connsiteY3" fmla="*/ 0 h 2874293"/>
              <a:gd name="connsiteX4" fmla="*/ 5907952 w 5907951"/>
              <a:gd name="connsiteY4" fmla="*/ 0 h 2874293"/>
              <a:gd name="connsiteX5" fmla="*/ 5907952 w 5907951"/>
              <a:gd name="connsiteY5" fmla="*/ 2874294 h 287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07951" h="2874293">
                <a:moveTo>
                  <a:pt x="5907952" y="2874294"/>
                </a:moveTo>
                <a:lnTo>
                  <a:pt x="3615238" y="2874294"/>
                </a:lnTo>
                <a:cubicBezTo>
                  <a:pt x="3140852" y="2874294"/>
                  <a:pt x="2685811" y="2685826"/>
                  <a:pt x="2350344" y="2350360"/>
                </a:cubicBezTo>
                <a:lnTo>
                  <a:pt x="0" y="0"/>
                </a:lnTo>
                <a:lnTo>
                  <a:pt x="5907952" y="0"/>
                </a:lnTo>
                <a:lnTo>
                  <a:pt x="5907952" y="2874294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7993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33" name="אודות">
            <a:extLst>
              <a:ext uri="{FF2B5EF4-FFF2-40B4-BE49-F238E27FC236}">
                <a16:creationId xmlns:a16="http://schemas.microsoft.com/office/drawing/2014/main" id="{1EC58E8C-0BFE-EC6F-D55D-E8F9EE46D06F}"/>
              </a:ext>
            </a:extLst>
          </p:cNvPr>
          <p:cNvSpPr txBox="1"/>
          <p:nvPr/>
        </p:nvSpPr>
        <p:spPr>
          <a:xfrm>
            <a:off x="11399103" y="420825"/>
            <a:ext cx="282129" cy="56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lvl="1" indent="228600" algn="r" defTabSz="228600" rtl="1" hangingPunct="0">
              <a:lnSpc>
                <a:spcPct val="107916"/>
              </a:lnSpc>
              <a:spcBef>
                <a:spcPts val="400"/>
              </a:spcBef>
              <a:defRPr sz="5000" baseline="2199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b Matritsa NarrowEnHeb Bold"/>
                <a:ea typeface="Fb Matritsa NarrowEnHeb Bold"/>
                <a:cs typeface="Fb Matritsa NarrowEnHeb Bold"/>
                <a:sym typeface="Fb Matritsa NarrowEnHeb Bold"/>
              </a:defRPr>
            </a:pPr>
            <a:endParaRPr sz="4800" kern="0" baseline="21999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Fb Matritsa NARROW Bold" panose="00000500000000000000" pitchFamily="50" charset="-79"/>
              <a:cs typeface="Fb Matritsa NARROW Bold" panose="00000500000000000000" pitchFamily="50" charset="-79"/>
              <a:sym typeface="Fb Matritsa NarrowEnHeb Bold"/>
            </a:endParaRPr>
          </a:p>
        </p:txBody>
      </p: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73AA4D04-E8B6-043B-8241-F331D74D1F41}"/>
              </a:ext>
            </a:extLst>
          </p:cNvPr>
          <p:cNvSpPr txBox="1"/>
          <p:nvPr/>
        </p:nvSpPr>
        <p:spPr>
          <a:xfrm>
            <a:off x="7236279" y="399316"/>
            <a:ext cx="44339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he-IL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סדר יום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1"/>
            <a:r>
              <a:rPr lang="he-I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למפגש שיתוף הציבור</a:t>
            </a:r>
            <a:endParaRPr lang="x-none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קבוצה 77">
            <a:extLst>
              <a:ext uri="{FF2B5EF4-FFF2-40B4-BE49-F238E27FC236}">
                <a16:creationId xmlns:a16="http://schemas.microsoft.com/office/drawing/2014/main" id="{4B4EA6AD-6865-8E40-A88B-3632D85CC44B}"/>
              </a:ext>
            </a:extLst>
          </p:cNvPr>
          <p:cNvGrpSpPr/>
          <p:nvPr/>
        </p:nvGrpSpPr>
        <p:grpSpPr>
          <a:xfrm>
            <a:off x="9424991" y="2087721"/>
            <a:ext cx="2162175" cy="1231106"/>
            <a:chOff x="9424991" y="2767280"/>
            <a:chExt cx="2162175" cy="1231106"/>
          </a:xfrm>
        </p:grpSpPr>
        <p:pic>
          <p:nvPicPr>
            <p:cNvPr id="74" name="גרפיקה 73">
              <a:extLst>
                <a:ext uri="{FF2B5EF4-FFF2-40B4-BE49-F238E27FC236}">
                  <a16:creationId xmlns:a16="http://schemas.microsoft.com/office/drawing/2014/main" id="{3AB30E9E-CA7D-CF56-D4BB-102B385EB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24991" y="3042918"/>
              <a:ext cx="2162175" cy="529095"/>
            </a:xfrm>
            <a:prstGeom prst="rect">
              <a:avLst/>
            </a:prstGeom>
          </p:spPr>
        </p:pic>
        <p:sp>
          <p:nvSpPr>
            <p:cNvPr id="62" name="תיבת טקסט 61">
              <a:extLst>
                <a:ext uri="{FF2B5EF4-FFF2-40B4-BE49-F238E27FC236}">
                  <a16:creationId xmlns:a16="http://schemas.microsoft.com/office/drawing/2014/main" id="{EE983DBD-D908-99C1-5CE8-A7E7C87AED19}"/>
                </a:ext>
              </a:extLst>
            </p:cNvPr>
            <p:cNvSpPr txBox="1"/>
            <p:nvPr/>
          </p:nvSpPr>
          <p:spPr>
            <a:xfrm>
              <a:off x="9471991" y="2767280"/>
              <a:ext cx="2068176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t">
                <a:lnSpc>
                  <a:spcPct val="200000"/>
                </a:lnSpc>
              </a:pPr>
              <a:r>
                <a:rPr lang="he-IL" sz="2200" b="1">
                  <a:solidFill>
                    <a:schemeClr val="bg1"/>
                  </a:solidFill>
                </a:rPr>
                <a:t>דבר ראש העיר</a:t>
              </a:r>
              <a:endParaRPr lang="en-US" sz="2200" b="1">
                <a:solidFill>
                  <a:schemeClr val="bg1"/>
                </a:solidFill>
              </a:endParaRPr>
            </a:p>
            <a:p>
              <a:pPr fontAlgn="t">
                <a:lnSpc>
                  <a:spcPct val="150000"/>
                </a:lnSpc>
              </a:pPr>
              <a:r>
                <a:rPr lang="he-IL" sz="2000" b="1"/>
                <a:t>שמואל בוקסר</a:t>
              </a:r>
            </a:p>
          </p:txBody>
        </p:sp>
      </p:grpSp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F991B20E-4971-2E71-137A-F80F1051A9C2}"/>
              </a:ext>
            </a:extLst>
          </p:cNvPr>
          <p:cNvSpPr txBox="1"/>
          <p:nvPr/>
        </p:nvSpPr>
        <p:spPr>
          <a:xfrm>
            <a:off x="9305958" y="3464218"/>
            <a:ext cx="218987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he-IL" sz="2200" b="1">
                <a:solidFill>
                  <a:schemeClr val="bg1"/>
                </a:solidFill>
              </a:rPr>
              <a:t>נציג מנהל התכנון</a:t>
            </a:r>
            <a:endParaRPr lang="en-US" sz="2200" b="1">
              <a:solidFill>
                <a:schemeClr val="bg1"/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he-IL" sz="2000" b="1"/>
              <a:t>גיא דייגי</a:t>
            </a:r>
          </a:p>
        </p:txBody>
      </p:sp>
      <p:sp>
        <p:nvSpPr>
          <p:cNvPr id="66" name="תיבת טקסט 65">
            <a:extLst>
              <a:ext uri="{FF2B5EF4-FFF2-40B4-BE49-F238E27FC236}">
                <a16:creationId xmlns:a16="http://schemas.microsoft.com/office/drawing/2014/main" id="{2641461E-EC37-0F88-D05E-5EF283AC1DE6}"/>
              </a:ext>
            </a:extLst>
          </p:cNvPr>
          <p:cNvSpPr txBox="1"/>
          <p:nvPr/>
        </p:nvSpPr>
        <p:spPr>
          <a:xfrm>
            <a:off x="7580468" y="4689042"/>
            <a:ext cx="3959699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he-IL" sz="2200" b="1">
                <a:solidFill>
                  <a:schemeClr val="bg1"/>
                </a:solidFill>
              </a:rPr>
              <a:t>הסבר כללי </a:t>
            </a:r>
            <a:endParaRPr lang="en-US" sz="2200" b="1">
              <a:solidFill>
                <a:schemeClr val="bg1"/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he-IL" sz="2000"/>
              <a:t>מהי תכנית מתאר, החשיבות לקידומה, מה כוללת </a:t>
            </a:r>
            <a:r>
              <a:rPr lang="he-IL" sz="2000" err="1"/>
              <a:t>התכנית</a:t>
            </a:r>
            <a:r>
              <a:rPr lang="he-IL" sz="2000"/>
              <a:t> והסוגיות המרכזיות</a:t>
            </a:r>
          </a:p>
        </p:txBody>
      </p:sp>
      <p:grpSp>
        <p:nvGrpSpPr>
          <p:cNvPr id="89" name="קבוצה 88">
            <a:extLst>
              <a:ext uri="{FF2B5EF4-FFF2-40B4-BE49-F238E27FC236}">
                <a16:creationId xmlns:a16="http://schemas.microsoft.com/office/drawing/2014/main" id="{4EB68859-21EA-1F8A-D015-A6BDD3615BFB}"/>
              </a:ext>
            </a:extLst>
          </p:cNvPr>
          <p:cNvGrpSpPr/>
          <p:nvPr/>
        </p:nvGrpSpPr>
        <p:grpSpPr>
          <a:xfrm>
            <a:off x="1490871" y="2278819"/>
            <a:ext cx="5709760" cy="1061829"/>
            <a:chOff x="5877407" y="4763998"/>
            <a:chExt cx="5709760" cy="1061829"/>
          </a:xfrm>
        </p:grpSpPr>
        <p:pic>
          <p:nvPicPr>
            <p:cNvPr id="86" name="גרפיקה 85">
              <a:extLst>
                <a:ext uri="{FF2B5EF4-FFF2-40B4-BE49-F238E27FC236}">
                  <a16:creationId xmlns:a16="http://schemas.microsoft.com/office/drawing/2014/main" id="{98345703-963E-86A6-CB6F-49FBD9C84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77407" y="4854484"/>
              <a:ext cx="5709760" cy="528055"/>
            </a:xfrm>
            <a:prstGeom prst="rect">
              <a:avLst/>
            </a:prstGeom>
          </p:spPr>
        </p:pic>
        <p:sp>
          <p:nvSpPr>
            <p:cNvPr id="68" name="תיבת טקסט 67">
              <a:extLst>
                <a:ext uri="{FF2B5EF4-FFF2-40B4-BE49-F238E27FC236}">
                  <a16:creationId xmlns:a16="http://schemas.microsoft.com/office/drawing/2014/main" id="{E0B5C729-28C3-8ED4-A466-11286770F51E}"/>
                </a:ext>
              </a:extLst>
            </p:cNvPr>
            <p:cNvSpPr txBox="1"/>
            <p:nvPr/>
          </p:nvSpPr>
          <p:spPr>
            <a:xfrm>
              <a:off x="6000691" y="4763998"/>
              <a:ext cx="5444167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t">
                <a:lnSpc>
                  <a:spcPct val="150000"/>
                </a:lnSpc>
              </a:pPr>
              <a:r>
                <a:rPr lang="he-IL" sz="2200" b="1">
                  <a:solidFill>
                    <a:schemeClr val="bg1"/>
                  </a:solidFill>
                </a:rPr>
                <a:t>הסבר על הליך שיתוף הציבור בגיבוש התוכנית </a:t>
              </a:r>
              <a:r>
                <a:rPr lang="he-IL" sz="2000"/>
                <a:t>חשיבותו, שלבי השיתוף, עקרונות מנחים לביצוע</a:t>
              </a:r>
            </a:p>
          </p:txBody>
        </p:sp>
      </p:grpSp>
      <p:grpSp>
        <p:nvGrpSpPr>
          <p:cNvPr id="90" name="קבוצה 89">
            <a:extLst>
              <a:ext uri="{FF2B5EF4-FFF2-40B4-BE49-F238E27FC236}">
                <a16:creationId xmlns:a16="http://schemas.microsoft.com/office/drawing/2014/main" id="{7CDE8E8D-F756-2FFE-416D-2B652742997D}"/>
              </a:ext>
            </a:extLst>
          </p:cNvPr>
          <p:cNvGrpSpPr/>
          <p:nvPr/>
        </p:nvGrpSpPr>
        <p:grpSpPr>
          <a:xfrm>
            <a:off x="3098623" y="3565029"/>
            <a:ext cx="4102007" cy="1061829"/>
            <a:chOff x="361774" y="4566410"/>
            <a:chExt cx="4102007" cy="1061829"/>
          </a:xfrm>
        </p:grpSpPr>
        <p:pic>
          <p:nvPicPr>
            <p:cNvPr id="87" name="גרפיקה 86">
              <a:extLst>
                <a:ext uri="{FF2B5EF4-FFF2-40B4-BE49-F238E27FC236}">
                  <a16:creationId xmlns:a16="http://schemas.microsoft.com/office/drawing/2014/main" id="{59893A5D-AF43-E01C-9E09-82AB434D4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72931" y="4689042"/>
              <a:ext cx="2990850" cy="528055"/>
            </a:xfrm>
            <a:prstGeom prst="rect">
              <a:avLst/>
            </a:prstGeom>
          </p:spPr>
        </p:pic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7FD6E4D9-7217-1296-1175-0F125A3DF968}"/>
                </a:ext>
              </a:extLst>
            </p:cNvPr>
            <p:cNvSpPr txBox="1"/>
            <p:nvPr/>
          </p:nvSpPr>
          <p:spPr>
            <a:xfrm>
              <a:off x="361774" y="4566410"/>
              <a:ext cx="3959699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t">
                <a:lnSpc>
                  <a:spcPct val="150000"/>
                </a:lnSpc>
              </a:pPr>
              <a:r>
                <a:rPr lang="he-IL" sz="2200" b="1">
                  <a:solidFill>
                    <a:schemeClr val="bg1"/>
                  </a:solidFill>
                </a:rPr>
                <a:t>דיון פתוח </a:t>
              </a:r>
              <a:endParaRPr lang="en-US" sz="2200" b="1">
                <a:solidFill>
                  <a:schemeClr val="bg1"/>
                </a:solidFill>
              </a:endParaRPr>
            </a:p>
            <a:p>
              <a:pPr fontAlgn="t">
                <a:lnSpc>
                  <a:spcPct val="150000"/>
                </a:lnSpc>
              </a:pPr>
              <a:r>
                <a:rPr lang="he-IL" sz="2000"/>
                <a:t>שאלות ותשובות תושבים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3908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0B9B-8985-A6DB-53A8-58928414E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CC18E99-53D2-41F6-8FB3-96D435248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6" y="6422287"/>
            <a:ext cx="844730" cy="435713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FA441681-6928-3DB5-C4CF-8BD910F58AB5}"/>
              </a:ext>
            </a:extLst>
          </p:cNvPr>
          <p:cNvSpPr/>
          <p:nvPr/>
        </p:nvSpPr>
        <p:spPr>
          <a:xfrm rot="10800000">
            <a:off x="5699902" y="-14114"/>
            <a:ext cx="6516757" cy="17057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1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7D29F0E-B430-0CBF-F7A9-94BCD2CAE2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51" t="-1120" r="15950" b="3090"/>
          <a:stretch>
            <a:fillRect/>
          </a:stretch>
        </p:blipFill>
        <p:spPr>
          <a:xfrm>
            <a:off x="5511433" y="-152040"/>
            <a:ext cx="6705226" cy="6280616"/>
          </a:xfrm>
          <a:custGeom>
            <a:avLst/>
            <a:gdLst>
              <a:gd name="connsiteX0" fmla="*/ 0 w 6705226"/>
              <a:gd name="connsiteY0" fmla="*/ 0 h 6280616"/>
              <a:gd name="connsiteX1" fmla="*/ 6705226 w 6705226"/>
              <a:gd name="connsiteY1" fmla="*/ 0 h 6280616"/>
              <a:gd name="connsiteX2" fmla="*/ 6705226 w 6705226"/>
              <a:gd name="connsiteY2" fmla="*/ 6280616 h 6280616"/>
              <a:gd name="connsiteX3" fmla="*/ 2794415 w 6705226"/>
              <a:gd name="connsiteY3" fmla="*/ 6280616 h 6280616"/>
              <a:gd name="connsiteX4" fmla="*/ 168127 w 6705226"/>
              <a:gd name="connsiteY4" fmla="*/ 5439979 h 6280616"/>
              <a:gd name="connsiteX5" fmla="*/ 0 w 6705226"/>
              <a:gd name="connsiteY5" fmla="*/ 5312243 h 6280616"/>
              <a:gd name="connsiteX6" fmla="*/ 0 w 6705226"/>
              <a:gd name="connsiteY6" fmla="*/ 0 h 628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5226" h="6280616">
                <a:moveTo>
                  <a:pt x="0" y="0"/>
                </a:moveTo>
                <a:lnTo>
                  <a:pt x="6705226" y="0"/>
                </a:lnTo>
                <a:lnTo>
                  <a:pt x="6705226" y="6280616"/>
                </a:lnTo>
                <a:lnTo>
                  <a:pt x="2794415" y="6280616"/>
                </a:lnTo>
                <a:cubicBezTo>
                  <a:pt x="1835863" y="6280616"/>
                  <a:pt x="923899" y="5985684"/>
                  <a:pt x="168127" y="5439979"/>
                </a:cubicBezTo>
                <a:lnTo>
                  <a:pt x="0" y="531224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846E8A33-85D6-2B7D-83DA-747D9B284348}"/>
              </a:ext>
            </a:extLst>
          </p:cNvPr>
          <p:cNvSpPr/>
          <p:nvPr/>
        </p:nvSpPr>
        <p:spPr>
          <a:xfrm flipH="1">
            <a:off x="16638" y="-37316"/>
            <a:ext cx="12167342" cy="6270250"/>
          </a:xfrm>
          <a:custGeom>
            <a:avLst/>
            <a:gdLst>
              <a:gd name="connsiteX0" fmla="*/ 12167342 w 12167342"/>
              <a:gd name="connsiteY0" fmla="*/ 0 h 6270250"/>
              <a:gd name="connsiteX1" fmla="*/ 7174383 w 12167342"/>
              <a:gd name="connsiteY1" fmla="*/ 4992992 h 6270250"/>
              <a:gd name="connsiteX2" fmla="*/ 4090832 w 12167342"/>
              <a:gd name="connsiteY2" fmla="*/ 6270250 h 6270250"/>
              <a:gd name="connsiteX3" fmla="*/ 0 w 12167342"/>
              <a:gd name="connsiteY3" fmla="*/ 6270250 h 6270250"/>
              <a:gd name="connsiteX4" fmla="*/ 0 w 12167342"/>
              <a:gd name="connsiteY4" fmla="*/ 6204372 h 6270250"/>
              <a:gd name="connsiteX5" fmla="*/ 4090832 w 12167342"/>
              <a:gd name="connsiteY5" fmla="*/ 6204372 h 6270250"/>
              <a:gd name="connsiteX6" fmla="*/ 7127808 w 12167342"/>
              <a:gd name="connsiteY6" fmla="*/ 4946417 h 6270250"/>
              <a:gd name="connsiteX7" fmla="*/ 12074144 w 12167342"/>
              <a:gd name="connsiteY7" fmla="*/ 54 h 6270250"/>
              <a:gd name="connsiteX8" fmla="*/ 12167342 w 12167342"/>
              <a:gd name="connsiteY8" fmla="*/ 0 h 627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67342" h="6270250">
                <a:moveTo>
                  <a:pt x="12167342" y="0"/>
                </a:moveTo>
                <a:lnTo>
                  <a:pt x="7174383" y="4992992"/>
                </a:lnTo>
                <a:cubicBezTo>
                  <a:pt x="6350703" y="5816639"/>
                  <a:pt x="5255614" y="6270250"/>
                  <a:pt x="4090832" y="6270250"/>
                </a:cubicBezTo>
                <a:lnTo>
                  <a:pt x="0" y="6270250"/>
                </a:lnTo>
                <a:lnTo>
                  <a:pt x="0" y="6204372"/>
                </a:lnTo>
                <a:lnTo>
                  <a:pt x="4090832" y="6204372"/>
                </a:lnTo>
                <a:cubicBezTo>
                  <a:pt x="5238013" y="6204372"/>
                  <a:pt x="6316573" y="5757611"/>
                  <a:pt x="7127808" y="4946417"/>
                </a:cubicBezTo>
                <a:lnTo>
                  <a:pt x="12074144" y="54"/>
                </a:lnTo>
                <a:lnTo>
                  <a:pt x="1216734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7993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EAE047C5-52E0-A1EF-54FA-7A400B26849F}"/>
              </a:ext>
            </a:extLst>
          </p:cNvPr>
          <p:cNvSpPr/>
          <p:nvPr/>
        </p:nvSpPr>
        <p:spPr>
          <a:xfrm rot="10800000">
            <a:off x="7263732" y="-82292"/>
            <a:ext cx="4957606" cy="135229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1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כותרת 5">
            <a:extLst>
              <a:ext uri="{FF2B5EF4-FFF2-40B4-BE49-F238E27FC236}">
                <a16:creationId xmlns:a16="http://schemas.microsoft.com/office/drawing/2014/main" id="{805A018E-E602-F2A8-9D28-5DFA9F812D14}"/>
              </a:ext>
            </a:extLst>
          </p:cNvPr>
          <p:cNvSpPr txBox="1">
            <a:spLocks/>
          </p:cNvSpPr>
          <p:nvPr/>
        </p:nvSpPr>
        <p:spPr>
          <a:xfrm>
            <a:off x="6725414" y="2350"/>
            <a:ext cx="5179750" cy="1243243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he-IL" sz="88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תודה!</a:t>
            </a:r>
            <a:endParaRPr lang="he-IL" sz="88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מידע מקצועי אודות מכוני בקרה | בקרת בניה">
            <a:extLst>
              <a:ext uri="{FF2B5EF4-FFF2-40B4-BE49-F238E27FC236}">
                <a16:creationId xmlns:a16="http://schemas.microsoft.com/office/drawing/2014/main" id="{8BAC94D3-6FC5-DFD7-9280-D80295EFC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5453"/>
          <a:stretch/>
        </p:blipFill>
        <p:spPr bwMode="auto">
          <a:xfrm>
            <a:off x="2151192" y="3589665"/>
            <a:ext cx="1014420" cy="1127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תמונה 19" descr="תמונה שמכילה טקסט, לוגו, גרפיקה, עיצוב גרפי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4CCABA5-AD64-31DD-C674-B8F24BBB9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3" y="3589665"/>
            <a:ext cx="1121216" cy="112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990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D4313-AE42-84DC-4C9A-F39089AE8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152220F1-012B-1D98-C27D-01B5819FEC0F}"/>
              </a:ext>
            </a:extLst>
          </p:cNvPr>
          <p:cNvGrpSpPr>
            <a:grpSpLocks/>
          </p:cNvGrpSpPr>
          <p:nvPr/>
        </p:nvGrpSpPr>
        <p:grpSpPr>
          <a:xfrm>
            <a:off x="-16093" y="-1"/>
            <a:ext cx="4546532" cy="5672697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28" name="צורה חופשית: צורה 27">
              <a:extLst>
                <a:ext uri="{FF2B5EF4-FFF2-40B4-BE49-F238E27FC236}">
                  <a16:creationId xmlns:a16="http://schemas.microsoft.com/office/drawing/2014/main" id="{DE463612-D86E-7228-EE49-210348FDACAC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צורה חופשית: צורה 28">
              <a:extLst>
                <a:ext uri="{FF2B5EF4-FFF2-40B4-BE49-F238E27FC236}">
                  <a16:creationId xmlns:a16="http://schemas.microsoft.com/office/drawing/2014/main" id="{481F9185-5AEA-C71B-D098-6555FE3847DE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E1239008-3A5E-6593-5437-0BC71C83277B}"/>
              </a:ext>
            </a:extLst>
          </p:cNvPr>
          <p:cNvGrpSpPr/>
          <p:nvPr/>
        </p:nvGrpSpPr>
        <p:grpSpPr>
          <a:xfrm>
            <a:off x="308113" y="2033880"/>
            <a:ext cx="5588520" cy="4036775"/>
            <a:chOff x="-103114" y="1492013"/>
            <a:chExt cx="6830120" cy="4933624"/>
          </a:xfrm>
        </p:grpSpPr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1F5D6A5A-6473-8E45-890C-2D93D1D5F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74"/>
            <a:stretch/>
          </p:blipFill>
          <p:spPr>
            <a:xfrm>
              <a:off x="0" y="1492013"/>
              <a:ext cx="6727006" cy="4176607"/>
            </a:xfrm>
            <a:prstGeom prst="roundRect">
              <a:avLst>
                <a:gd name="adj" fmla="val 401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C2A428E7-C499-574D-0D27-F7470C7D8F1B}"/>
                </a:ext>
              </a:extLst>
            </p:cNvPr>
            <p:cNvSpPr txBox="1"/>
            <p:nvPr/>
          </p:nvSpPr>
          <p:spPr>
            <a:xfrm>
              <a:off x="-103114" y="5935773"/>
              <a:ext cx="6241259" cy="489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600"/>
                </a:lnSpc>
                <a:buSzPct val="50000"/>
              </a:pPr>
              <a:r>
                <a:rPr lang="he-IL" sz="2000" b="1">
                  <a:solidFill>
                    <a:schemeClr val="accent2">
                      <a:lumMod val="50000"/>
                    </a:schemeClr>
                  </a:solidFill>
                  <a:latin typeface="Levenim MT" panose="02010502060101010101" pitchFamily="2" charset="-79"/>
                </a:rPr>
                <a:t>תשריט מצב מוצע תכנית מתאר כוללנית עפולה</a:t>
              </a:r>
              <a:endParaRPr lang="he-IL" sz="2000" kern="0">
                <a:solidFill>
                  <a:schemeClr val="accent2">
                    <a:lumMod val="50000"/>
                  </a:schemeClr>
                </a:solidFill>
                <a:latin typeface="Levenim MT" panose="02010502060101010101" pitchFamily="2" charset="-79"/>
              </a:endParaRPr>
            </a:p>
          </p:txBody>
        </p:sp>
      </p:grpSp>
      <p:sp>
        <p:nvSpPr>
          <p:cNvPr id="4" name="כותרת 5">
            <a:extLst>
              <a:ext uri="{FF2B5EF4-FFF2-40B4-BE49-F238E27FC236}">
                <a16:creationId xmlns:a16="http://schemas.microsoft.com/office/drawing/2014/main" id="{4A0061DF-F81D-0CCE-491E-293ED1530F2C}"/>
              </a:ext>
            </a:extLst>
          </p:cNvPr>
          <p:cNvSpPr txBox="1">
            <a:spLocks/>
          </p:cNvSpPr>
          <p:nvPr/>
        </p:nvSpPr>
        <p:spPr>
          <a:xfrm>
            <a:off x="8488018" y="350652"/>
            <a:ext cx="3488290" cy="133006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מה זו</a:t>
            </a:r>
            <a:endParaRPr lang="en-US" sz="40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תוכנית מתאר</a:t>
            </a:r>
            <a:endParaRPr lang="x-none" sz="40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4C40EB84-7C1F-FF46-38A2-3A9C155E4654}"/>
              </a:ext>
            </a:extLst>
          </p:cNvPr>
          <p:cNvGrpSpPr/>
          <p:nvPr/>
        </p:nvGrpSpPr>
        <p:grpSpPr>
          <a:xfrm>
            <a:off x="6147086" y="1680719"/>
            <a:ext cx="5752275" cy="3345145"/>
            <a:chOff x="-79512" y="87006"/>
            <a:chExt cx="5752275" cy="3345145"/>
          </a:xfrm>
        </p:grpSpPr>
        <p:grpSp>
          <p:nvGrpSpPr>
            <p:cNvPr id="15" name="קבוצה 14">
              <a:extLst>
                <a:ext uri="{FF2B5EF4-FFF2-40B4-BE49-F238E27FC236}">
                  <a16:creationId xmlns:a16="http://schemas.microsoft.com/office/drawing/2014/main" id="{3E6E6C3F-A24B-3968-F383-F55FA844E009}"/>
                </a:ext>
              </a:extLst>
            </p:cNvPr>
            <p:cNvGrpSpPr/>
            <p:nvPr/>
          </p:nvGrpSpPr>
          <p:grpSpPr>
            <a:xfrm>
              <a:off x="-79512" y="87006"/>
              <a:ext cx="5088742" cy="3345145"/>
              <a:chOff x="6784262" y="2010408"/>
              <a:chExt cx="5088742" cy="3345145"/>
            </a:xfrm>
          </p:grpSpPr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33E660EB-E4C6-A882-78E6-5BCBCE18DA96}"/>
                  </a:ext>
                </a:extLst>
              </p:cNvPr>
              <p:cNvSpPr/>
              <p:nvPr/>
            </p:nvSpPr>
            <p:spPr>
              <a:xfrm>
                <a:off x="7118710" y="2010408"/>
                <a:ext cx="4754293" cy="14494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>
                  <a:lnSpc>
                    <a:spcPts val="2600"/>
                  </a:lnSpc>
                  <a:buSzPct val="50000"/>
                </a:pPr>
                <a:r>
                  <a:rPr lang="he-IL" b="1">
                    <a:solidFill>
                      <a:schemeClr val="accent2">
                        <a:lumMod val="50000"/>
                      </a:schemeClr>
                    </a:solidFill>
                    <a:latin typeface="Levenim MT" panose="02010502060101010101" pitchFamily="2" charset="-79"/>
                  </a:rPr>
                  <a:t>תכנית פיסית </a:t>
                </a:r>
                <a:r>
                  <a:rPr lang="he-IL" kern="0">
                    <a:solidFill>
                      <a:schemeClr val="bg2">
                        <a:lumMod val="25000"/>
                      </a:schemeClr>
                    </a:solidFill>
                    <a:latin typeface="Levenim MT" panose="02010502060101010101" pitchFamily="2" charset="-79"/>
                  </a:rPr>
                  <a:t>הקובעת מה מותר ומה אסור לעשות בעיר ואיפה (ייעודי קרקע) </a:t>
                </a:r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936A54D2-B78C-2F2C-1A45-FF0268297A6A}"/>
                  </a:ext>
                </a:extLst>
              </p:cNvPr>
              <p:cNvSpPr/>
              <p:nvPr/>
            </p:nvSpPr>
            <p:spPr>
              <a:xfrm>
                <a:off x="7171083" y="3904090"/>
                <a:ext cx="4701920" cy="14514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>
                  <a:lnSpc>
                    <a:spcPts val="2600"/>
                  </a:lnSpc>
                  <a:buSzPct val="50000"/>
                </a:pPr>
                <a:r>
                  <a:rPr lang="he-IL" kern="0">
                    <a:solidFill>
                      <a:schemeClr val="bg2">
                        <a:lumMod val="25000"/>
                      </a:schemeClr>
                    </a:solidFill>
                    <a:latin typeface="Levenim MT" panose="02010502060101010101" pitchFamily="2" charset="-79"/>
                  </a:rPr>
                  <a:t>לאחר אישורה התכנית היא </a:t>
                </a:r>
                <a:r>
                  <a:rPr lang="he-IL" b="1">
                    <a:solidFill>
                      <a:schemeClr val="accent2">
                        <a:lumMod val="50000"/>
                      </a:schemeClr>
                    </a:solidFill>
                    <a:latin typeface="Levenim MT" panose="02010502060101010101" pitchFamily="2" charset="-79"/>
                  </a:rPr>
                  <a:t>מסגרת</a:t>
                </a:r>
                <a:r>
                  <a:rPr lang="he-IL" kern="0">
                    <a:solidFill>
                      <a:schemeClr val="accent2">
                        <a:lumMod val="50000"/>
                      </a:schemeClr>
                    </a:solidFill>
                    <a:latin typeface="Levenim MT" panose="02010502060101010101" pitchFamily="2" charset="-79"/>
                  </a:rPr>
                  <a:t> </a:t>
                </a:r>
                <a:r>
                  <a:rPr lang="he-IL" b="1">
                    <a:solidFill>
                      <a:schemeClr val="accent2">
                        <a:lumMod val="50000"/>
                      </a:schemeClr>
                    </a:solidFill>
                    <a:latin typeface="Levenim MT" panose="02010502060101010101" pitchFamily="2" charset="-79"/>
                  </a:rPr>
                  <a:t>מחייבת</a:t>
                </a:r>
                <a:r>
                  <a:rPr lang="he-IL" kern="0">
                    <a:solidFill>
                      <a:schemeClr val="bg2">
                        <a:lumMod val="25000"/>
                      </a:schemeClr>
                    </a:solidFill>
                    <a:latin typeface="Levenim MT" panose="02010502060101010101" pitchFamily="2" charset="-79"/>
                  </a:rPr>
                  <a:t> המנחה את פיתוח העיר לשנים הבאות 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AC2829B-DFC7-C269-EEBF-370BF327FCB5}"/>
                  </a:ext>
                </a:extLst>
              </p:cNvPr>
              <p:cNvSpPr/>
              <p:nvPr/>
            </p:nvSpPr>
            <p:spPr>
              <a:xfrm>
                <a:off x="6784262" y="2917772"/>
                <a:ext cx="5088742" cy="14494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>
                  <a:lnSpc>
                    <a:spcPts val="2600"/>
                  </a:lnSpc>
                  <a:buSzPct val="50000"/>
                </a:pPr>
                <a:r>
                  <a:rPr lang="he-IL" b="1">
                    <a:solidFill>
                      <a:schemeClr val="accent2">
                        <a:lumMod val="50000"/>
                      </a:schemeClr>
                    </a:solidFill>
                    <a:latin typeface="Levenim MT" panose="02010502060101010101" pitchFamily="2" charset="-79"/>
                  </a:rPr>
                  <a:t>תכנית המקדמת בשיתוף עם העיר. </a:t>
                </a:r>
                <a:r>
                  <a:rPr lang="he-IL">
                    <a:solidFill>
                      <a:schemeClr val="tx1"/>
                    </a:solidFill>
                    <a:latin typeface="Levenim MT" panose="02010502060101010101" pitchFamily="2" charset="-79"/>
                  </a:rPr>
                  <a:t>עקרונות </a:t>
                </a:r>
                <a:r>
                  <a:rPr lang="he-IL" err="1">
                    <a:solidFill>
                      <a:schemeClr val="tx1"/>
                    </a:solidFill>
                    <a:latin typeface="Levenim MT" panose="02010502060101010101" pitchFamily="2" charset="-79"/>
                  </a:rPr>
                  <a:t>התכנית</a:t>
                </a:r>
                <a:r>
                  <a:rPr lang="he-IL">
                    <a:solidFill>
                      <a:schemeClr val="tx1"/>
                    </a:solidFill>
                    <a:latin typeface="Levenim MT" panose="02010502060101010101" pitchFamily="2" charset="-79"/>
                  </a:rPr>
                  <a:t> בהסכמה מלאה עם העיר</a:t>
                </a:r>
                <a:endParaRPr lang="he-IL" kern="0">
                  <a:solidFill>
                    <a:schemeClr val="tx1"/>
                  </a:solidFill>
                  <a:latin typeface="Levenim MT" panose="02010502060101010101" pitchFamily="2" charset="-79"/>
                </a:endParaRPr>
              </a:p>
            </p:txBody>
          </p:sp>
        </p:grpSp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305983B7-4218-2A23-7E42-0080B42EDDF4}"/>
                </a:ext>
              </a:extLst>
            </p:cNvPr>
            <p:cNvSpPr txBox="1"/>
            <p:nvPr/>
          </p:nvSpPr>
          <p:spPr>
            <a:xfrm>
              <a:off x="5009229" y="550104"/>
              <a:ext cx="6584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  <a:latin typeface="Levenim MT" panose="02010502060101010101" pitchFamily="2" charset="-79"/>
                </a:rPr>
                <a:t>01</a:t>
              </a:r>
              <a:endParaRPr lang="he-IL" sz="2800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086EECB7-78BB-F667-9B9C-18C11E7FA04E}"/>
                </a:ext>
              </a:extLst>
            </p:cNvPr>
            <p:cNvSpPr txBox="1"/>
            <p:nvPr/>
          </p:nvSpPr>
          <p:spPr>
            <a:xfrm>
              <a:off x="5009229" y="1500263"/>
              <a:ext cx="6584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  <a:latin typeface="Levenim MT" panose="02010502060101010101" pitchFamily="2" charset="-79"/>
                </a:rPr>
                <a:t>02</a:t>
              </a:r>
              <a:endParaRPr lang="he-IL" sz="2800"/>
            </a:p>
          </p:txBody>
        </p:sp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C4B5A84F-BD50-3B80-1EF3-C967E2FCBB75}"/>
                </a:ext>
              </a:extLst>
            </p:cNvPr>
            <p:cNvSpPr txBox="1"/>
            <p:nvPr/>
          </p:nvSpPr>
          <p:spPr>
            <a:xfrm>
              <a:off x="5014297" y="2466207"/>
              <a:ext cx="6584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  <a:latin typeface="Levenim MT" panose="02010502060101010101" pitchFamily="2" charset="-79"/>
                </a:rPr>
                <a:t>03</a:t>
              </a:r>
              <a:endParaRPr lang="he-IL" sz="2800"/>
            </a:p>
          </p:txBody>
        </p:sp>
      </p:grpSp>
    </p:spTree>
    <p:extLst>
      <p:ext uri="{BB962C8B-B14F-4D97-AF65-F5344CB8AC3E}">
        <p14:creationId xmlns:p14="http://schemas.microsoft.com/office/powerpoint/2010/main" val="384667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06273-937E-542A-9EEB-8D63A883F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2">
            <a:extLst>
              <a:ext uri="{FF2B5EF4-FFF2-40B4-BE49-F238E27FC236}">
                <a16:creationId xmlns:a16="http://schemas.microsoft.com/office/drawing/2014/main" id="{55142EF4-8757-3485-6440-A938C10DA5B2}"/>
              </a:ext>
            </a:extLst>
          </p:cNvPr>
          <p:cNvSpPr>
            <a:spLocks noChangeArrowheads="1"/>
          </p:cNvSpPr>
          <p:nvPr/>
        </p:nvSpPr>
        <p:spPr bwMode="auto">
          <a:xfrm rot="20700000">
            <a:off x="1420598" y="5068154"/>
            <a:ext cx="2055156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e-IL" altLang="he-IL" sz="2800">
                <a:solidFill>
                  <a:schemeClr val="bg1"/>
                </a:solidFill>
                <a:latin typeface="Levenim MT" panose="02010502060101010101" pitchFamily="2" charset="-79"/>
              </a:rPr>
              <a:t>דיון ציבורי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38455801-FEE6-7A05-F639-526E72DF7219}"/>
              </a:ext>
            </a:extLst>
          </p:cNvPr>
          <p:cNvSpPr>
            <a:spLocks noChangeArrowheads="1"/>
          </p:cNvSpPr>
          <p:nvPr/>
        </p:nvSpPr>
        <p:spPr bwMode="auto">
          <a:xfrm rot="20700000">
            <a:off x="5144159" y="5122601"/>
            <a:ext cx="204677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e-IL" altLang="he-IL" sz="2800">
                <a:solidFill>
                  <a:schemeClr val="bg1"/>
                </a:solidFill>
                <a:latin typeface="Levenim MT" panose="02010502060101010101" pitchFamily="2" charset="-79"/>
              </a:rPr>
              <a:t>ודאות וסדר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6B4E862-3438-DF1B-C883-9123C7CA9476}"/>
              </a:ext>
            </a:extLst>
          </p:cNvPr>
          <p:cNvSpPr>
            <a:spLocks noChangeArrowheads="1"/>
          </p:cNvSpPr>
          <p:nvPr/>
        </p:nvSpPr>
        <p:spPr bwMode="auto">
          <a:xfrm rot="20700000">
            <a:off x="8694981" y="4918622"/>
            <a:ext cx="204677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e-IL" altLang="he-IL" sz="2800">
                <a:solidFill>
                  <a:schemeClr val="bg1"/>
                </a:solidFill>
                <a:latin typeface="Levenim MT" panose="02010502060101010101" pitchFamily="2" charset="-79"/>
              </a:rPr>
              <a:t>מימוש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F4F3070E-2730-E485-1108-F70F174401DA}"/>
              </a:ext>
            </a:extLst>
          </p:cNvPr>
          <p:cNvSpPr/>
          <p:nvPr/>
        </p:nvSpPr>
        <p:spPr>
          <a:xfrm>
            <a:off x="1231496" y="1977316"/>
            <a:ext cx="2386604" cy="30807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altLang="he-IL" sz="2800" b="1">
                <a:solidFill>
                  <a:sysClr val="windowText" lastClr="000000"/>
                </a:solidFill>
                <a:latin typeface="Levenim MT" panose="02010502060101010101" pitchFamily="2" charset="-79"/>
              </a:rPr>
              <a:t>לכוון </a:t>
            </a:r>
            <a:r>
              <a:rPr lang="he-IL" altLang="he-IL" sz="2800">
                <a:solidFill>
                  <a:sysClr val="windowText" lastClr="000000"/>
                </a:solidFill>
                <a:latin typeface="Levenim MT" panose="02010502060101010101" pitchFamily="2" charset="-79"/>
              </a:rPr>
              <a:t>את כיווני הפיתוח של היישוב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8BBBD139-DD51-F493-E35C-895E42F1F840}"/>
              </a:ext>
            </a:extLst>
          </p:cNvPr>
          <p:cNvSpPr/>
          <p:nvPr/>
        </p:nvSpPr>
        <p:spPr>
          <a:xfrm>
            <a:off x="8486550" y="1939699"/>
            <a:ext cx="2386604" cy="30807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altLang="he-IL" sz="2800" b="1">
                <a:solidFill>
                  <a:sysClr val="windowText" lastClr="000000"/>
                </a:solidFill>
                <a:latin typeface="Levenim MT" panose="02010502060101010101" pitchFamily="2" charset="-79"/>
              </a:rPr>
              <a:t>לקדם </a:t>
            </a:r>
            <a:r>
              <a:rPr lang="he-IL" altLang="he-IL" sz="2800" err="1">
                <a:solidFill>
                  <a:sysClr val="windowText" lastClr="000000"/>
                </a:solidFill>
              </a:rPr>
              <a:t>תכניות</a:t>
            </a:r>
            <a:r>
              <a:rPr lang="he-IL" altLang="he-IL" sz="2800">
                <a:solidFill>
                  <a:sysClr val="windowText" lastClr="000000"/>
                </a:solidFill>
              </a:rPr>
              <a:t> מפורטות מהר יותר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126F2B89-1A16-A268-34F1-E26588A33C0F}"/>
              </a:ext>
            </a:extLst>
          </p:cNvPr>
          <p:cNvSpPr/>
          <p:nvPr/>
        </p:nvSpPr>
        <p:spPr>
          <a:xfrm>
            <a:off x="4358123" y="2211814"/>
            <a:ext cx="3715323" cy="30807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altLang="he-IL" sz="2800" b="1">
                <a:solidFill>
                  <a:sysClr val="windowText" lastClr="000000"/>
                </a:solidFill>
                <a:latin typeface="Levenim MT" panose="02010502060101010101" pitchFamily="2" charset="-79"/>
              </a:rPr>
              <a:t>ליצור </a:t>
            </a:r>
            <a:r>
              <a:rPr lang="he-IL" altLang="he-IL" sz="2800">
                <a:solidFill>
                  <a:sysClr val="windowText" lastClr="000000"/>
                </a:solidFill>
                <a:latin typeface="Levenim MT" panose="02010502060101010101" pitchFamily="2" charset="-79"/>
              </a:rPr>
              <a:t>תמונת עתיד כוללת שתבטיח מלאי </a:t>
            </a:r>
          </a:p>
          <a:p>
            <a:pPr algn="ctr"/>
            <a:r>
              <a:rPr lang="he-IL" altLang="he-IL" sz="2800">
                <a:solidFill>
                  <a:sysClr val="windowText" lastClr="000000"/>
                </a:solidFill>
                <a:latin typeface="Levenim MT" panose="02010502060101010101" pitchFamily="2" charset="-79"/>
              </a:rPr>
              <a:t>של מגורים, מסחר ותעסוקה שטחים ציבוריים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CBCD18B8-DF0B-F257-532D-0BD3AF9ACA18}"/>
              </a:ext>
            </a:extLst>
          </p:cNvPr>
          <p:cNvSpPr txBox="1"/>
          <p:nvPr/>
        </p:nvSpPr>
        <p:spPr>
          <a:xfrm>
            <a:off x="1629420" y="84304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endParaRPr lang="x-none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כותרת 5">
            <a:extLst>
              <a:ext uri="{FF2B5EF4-FFF2-40B4-BE49-F238E27FC236}">
                <a16:creationId xmlns:a16="http://schemas.microsoft.com/office/drawing/2014/main" id="{D8496118-ED6B-F19B-3AA2-48AD908864B1}"/>
              </a:ext>
            </a:extLst>
          </p:cNvPr>
          <p:cNvSpPr txBox="1">
            <a:spLocks/>
          </p:cNvSpPr>
          <p:nvPr/>
        </p:nvSpPr>
        <p:spPr>
          <a:xfrm>
            <a:off x="8488018" y="350652"/>
            <a:ext cx="3488290" cy="133006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למה מכינים תוכנית מתאר</a:t>
            </a:r>
          </a:p>
        </p:txBody>
      </p:sp>
      <p:pic>
        <p:nvPicPr>
          <p:cNvPr id="28" name="גרפיקה 27" descr="שרטוט קו מיתאר">
            <a:extLst>
              <a:ext uri="{FF2B5EF4-FFF2-40B4-BE49-F238E27FC236}">
                <a16:creationId xmlns:a16="http://schemas.microsoft.com/office/drawing/2014/main" id="{3BE6B2B4-2A7D-B973-F731-4A6FDF2C9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1169" y="1876100"/>
            <a:ext cx="914400" cy="914400"/>
          </a:xfrm>
          <a:prstGeom prst="rect">
            <a:avLst/>
          </a:prstGeom>
        </p:spPr>
      </p:pic>
      <p:pic>
        <p:nvPicPr>
          <p:cNvPr id="30" name="גרפיקה 29" descr="עיר קו מיתאר">
            <a:extLst>
              <a:ext uri="{FF2B5EF4-FFF2-40B4-BE49-F238E27FC236}">
                <a16:creationId xmlns:a16="http://schemas.microsoft.com/office/drawing/2014/main" id="{EEA6584A-B9D8-BA46-3A10-C1D0439A8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6740" y="1948356"/>
            <a:ext cx="914400" cy="914400"/>
          </a:xfrm>
          <a:prstGeom prst="rect">
            <a:avLst/>
          </a:prstGeom>
        </p:spPr>
      </p:pic>
      <p:pic>
        <p:nvPicPr>
          <p:cNvPr id="32" name="גרפיקה 31" descr="מצפן קו מיתאר">
            <a:extLst>
              <a:ext uri="{FF2B5EF4-FFF2-40B4-BE49-F238E27FC236}">
                <a16:creationId xmlns:a16="http://schemas.microsoft.com/office/drawing/2014/main" id="{A8087473-A992-337F-FD44-DD35D2A3D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16431" y="1988112"/>
            <a:ext cx="914400" cy="914400"/>
          </a:xfrm>
          <a:prstGeom prst="rect">
            <a:avLst/>
          </a:prstGeom>
        </p:spPr>
      </p:pic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39BDD60D-2769-BBC0-A01A-14AD8BF0941A}"/>
              </a:ext>
            </a:extLst>
          </p:cNvPr>
          <p:cNvGrpSpPr>
            <a:grpSpLocks/>
          </p:cNvGrpSpPr>
          <p:nvPr/>
        </p:nvGrpSpPr>
        <p:grpSpPr>
          <a:xfrm>
            <a:off x="-16093" y="-1"/>
            <a:ext cx="4546532" cy="5672697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36" name="צורה חופשית: צורה 35">
              <a:extLst>
                <a:ext uri="{FF2B5EF4-FFF2-40B4-BE49-F238E27FC236}">
                  <a16:creationId xmlns:a16="http://schemas.microsoft.com/office/drawing/2014/main" id="{FAB779FE-0CB7-3249-814E-12703F0191F1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7" name="צורה חופשית: צורה 36">
              <a:extLst>
                <a:ext uri="{FF2B5EF4-FFF2-40B4-BE49-F238E27FC236}">
                  <a16:creationId xmlns:a16="http://schemas.microsoft.com/office/drawing/2014/main" id="{0A2C09A2-24A2-33BE-8F42-B465D647D5B3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8252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E3413-14F0-3748-829B-D464DD8E1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D:\ארכיטקטורה\גרפיקות\מודוס\רהט\download.jpg">
            <a:extLst>
              <a:ext uri="{FF2B5EF4-FFF2-40B4-BE49-F238E27FC236}">
                <a16:creationId xmlns:a16="http://schemas.microsoft.com/office/drawing/2014/main" id="{13DCA81D-846D-549F-39DC-3AA17E4E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758" y="31814"/>
            <a:ext cx="1542095" cy="12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C2A2CB19-556B-C1F0-DEFF-A0BA7E6A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67635">
            <a:off x="6023828" y="980116"/>
            <a:ext cx="2370313" cy="18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11">
            <a:extLst>
              <a:ext uri="{FF2B5EF4-FFF2-40B4-BE49-F238E27FC236}">
                <a16:creationId xmlns:a16="http://schemas.microsoft.com/office/drawing/2014/main" id="{6CDEFB43-6DCA-2BB8-E683-22575CDB6F23}"/>
              </a:ext>
            </a:extLst>
          </p:cNvPr>
          <p:cNvGrpSpPr/>
          <p:nvPr/>
        </p:nvGrpSpPr>
        <p:grpSpPr>
          <a:xfrm>
            <a:off x="6921039" y="2514966"/>
            <a:ext cx="1959614" cy="1206770"/>
            <a:chOff x="501627" y="2201178"/>
            <a:chExt cx="1645070" cy="1116058"/>
          </a:xfrm>
        </p:grpSpPr>
        <p:pic>
          <p:nvPicPr>
            <p:cNvPr id="38" name="תמונה 37">
              <a:extLst>
                <a:ext uri="{FF2B5EF4-FFF2-40B4-BE49-F238E27FC236}">
                  <a16:creationId xmlns:a16="http://schemas.microsoft.com/office/drawing/2014/main" id="{1B791416-3ADE-AF2E-1D0C-9F945A807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627" y="2201178"/>
              <a:ext cx="1645070" cy="1116058"/>
            </a:xfrm>
            <a:prstGeom prst="rect">
              <a:avLst/>
            </a:prstGeom>
          </p:spPr>
        </p:pic>
        <p:sp>
          <p:nvSpPr>
            <p:cNvPr id="39" name="Rectangle 20">
              <a:extLst>
                <a:ext uri="{FF2B5EF4-FFF2-40B4-BE49-F238E27FC236}">
                  <a16:creationId xmlns:a16="http://schemas.microsoft.com/office/drawing/2014/main" id="{9119C14A-317D-EE0E-77BB-4D0D599DDFF3}"/>
                </a:ext>
              </a:extLst>
            </p:cNvPr>
            <p:cNvSpPr/>
            <p:nvPr/>
          </p:nvSpPr>
          <p:spPr bwMode="auto">
            <a:xfrm>
              <a:off x="1233785" y="2829642"/>
              <a:ext cx="336127" cy="277094"/>
            </a:xfrm>
            <a:prstGeom prst="rect">
              <a:avLst/>
            </a:prstGeom>
            <a:noFill/>
            <a:ln w="19050">
              <a:solidFill>
                <a:srgbClr val="00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5400CF37-5BAE-C65C-DA08-B73A474633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796" y="3692622"/>
            <a:ext cx="1906764" cy="1123786"/>
          </a:xfrm>
          <a:prstGeom prst="rect">
            <a:avLst/>
          </a:prstGeom>
        </p:spPr>
      </p:pic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B61FB5B7-B50E-A517-A4BD-07BA63073B8A}"/>
              </a:ext>
            </a:extLst>
          </p:cNvPr>
          <p:cNvSpPr/>
          <p:nvPr/>
        </p:nvSpPr>
        <p:spPr>
          <a:xfrm>
            <a:off x="4650568" y="279101"/>
            <a:ext cx="1364869" cy="1049623"/>
          </a:xfrm>
          <a:custGeom>
            <a:avLst/>
            <a:gdLst>
              <a:gd name="connsiteX0" fmla="*/ 1364870 w 1364869"/>
              <a:gd name="connsiteY0" fmla="*/ 1049623 h 1049623"/>
              <a:gd name="connsiteX1" fmla="*/ 0 w 1364869"/>
              <a:gd name="connsiteY1" fmla="*/ 1049623 h 1049623"/>
              <a:gd name="connsiteX2" fmla="*/ 567781 w 1364869"/>
              <a:gd name="connsiteY2" fmla="*/ 66194 h 1049623"/>
              <a:gd name="connsiteX3" fmla="*/ 797083 w 1364869"/>
              <a:gd name="connsiteY3" fmla="*/ 66194 h 1049623"/>
              <a:gd name="connsiteX4" fmla="*/ 1364870 w 1364869"/>
              <a:gd name="connsiteY4" fmla="*/ 1049623 h 104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69" h="1049623">
                <a:moveTo>
                  <a:pt x="1364870" y="1049623"/>
                </a:moveTo>
                <a:lnTo>
                  <a:pt x="0" y="1049623"/>
                </a:lnTo>
                <a:lnTo>
                  <a:pt x="567781" y="66194"/>
                </a:lnTo>
                <a:cubicBezTo>
                  <a:pt x="618742" y="-22065"/>
                  <a:pt x="746128" y="-22065"/>
                  <a:pt x="797083" y="66194"/>
                </a:cubicBezTo>
                <a:lnTo>
                  <a:pt x="1364870" y="1049623"/>
                </a:lnTo>
                <a:close/>
              </a:path>
            </a:pathLst>
          </a:custGeom>
          <a:solidFill>
            <a:srgbClr val="787475"/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4" name="צורה חופשית: צורה 13">
            <a:extLst>
              <a:ext uri="{FF2B5EF4-FFF2-40B4-BE49-F238E27FC236}">
                <a16:creationId xmlns:a16="http://schemas.microsoft.com/office/drawing/2014/main" id="{A44E679C-E68A-BCEA-CF78-4D4D5F37FDE4}"/>
              </a:ext>
            </a:extLst>
          </p:cNvPr>
          <p:cNvSpPr/>
          <p:nvPr/>
        </p:nvSpPr>
        <p:spPr>
          <a:xfrm>
            <a:off x="3968262" y="1328725"/>
            <a:ext cx="2729481" cy="1181879"/>
          </a:xfrm>
          <a:custGeom>
            <a:avLst/>
            <a:gdLst>
              <a:gd name="connsiteX0" fmla="*/ 2729481 w 2729481"/>
              <a:gd name="connsiteY0" fmla="*/ 1181880 h 1181879"/>
              <a:gd name="connsiteX1" fmla="*/ 0 w 2729481"/>
              <a:gd name="connsiteY1" fmla="*/ 1181880 h 1181879"/>
              <a:gd name="connsiteX2" fmla="*/ 682306 w 2729481"/>
              <a:gd name="connsiteY2" fmla="*/ 0 h 1181879"/>
              <a:gd name="connsiteX3" fmla="*/ 2047176 w 2729481"/>
              <a:gd name="connsiteY3" fmla="*/ 0 h 1181879"/>
              <a:gd name="connsiteX4" fmla="*/ 2729481 w 2729481"/>
              <a:gd name="connsiteY4" fmla="*/ 1181880 h 11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9481" h="1181879">
                <a:moveTo>
                  <a:pt x="2729481" y="1181880"/>
                </a:moveTo>
                <a:lnTo>
                  <a:pt x="0" y="1181880"/>
                </a:lnTo>
                <a:lnTo>
                  <a:pt x="682306" y="0"/>
                </a:lnTo>
                <a:lnTo>
                  <a:pt x="2047176" y="0"/>
                </a:lnTo>
                <a:lnTo>
                  <a:pt x="2729481" y="1181880"/>
                </a:lnTo>
                <a:close/>
              </a:path>
            </a:pathLst>
          </a:custGeom>
          <a:solidFill>
            <a:srgbClr val="787475"/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5" name="צורה חופשית: צורה 14">
            <a:extLst>
              <a:ext uri="{FF2B5EF4-FFF2-40B4-BE49-F238E27FC236}">
                <a16:creationId xmlns:a16="http://schemas.microsoft.com/office/drawing/2014/main" id="{88EED5C9-6A3C-A89F-7541-D635D324A1B6}"/>
              </a:ext>
            </a:extLst>
          </p:cNvPr>
          <p:cNvSpPr/>
          <p:nvPr/>
        </p:nvSpPr>
        <p:spPr>
          <a:xfrm>
            <a:off x="3285691" y="2510604"/>
            <a:ext cx="4094616" cy="1182018"/>
          </a:xfrm>
          <a:custGeom>
            <a:avLst/>
            <a:gdLst>
              <a:gd name="connsiteX0" fmla="*/ 4094616 w 4094616"/>
              <a:gd name="connsiteY0" fmla="*/ 1182018 h 1182018"/>
              <a:gd name="connsiteX1" fmla="*/ 0 w 4094616"/>
              <a:gd name="connsiteY1" fmla="*/ 1182018 h 1182018"/>
              <a:gd name="connsiteX2" fmla="*/ 682571 w 4094616"/>
              <a:gd name="connsiteY2" fmla="*/ 0 h 1182018"/>
              <a:gd name="connsiteX3" fmla="*/ 3412052 w 4094616"/>
              <a:gd name="connsiteY3" fmla="*/ 0 h 1182018"/>
              <a:gd name="connsiteX4" fmla="*/ 4094616 w 4094616"/>
              <a:gd name="connsiteY4" fmla="*/ 1182018 h 118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4616" h="1182018">
                <a:moveTo>
                  <a:pt x="4094616" y="1182018"/>
                </a:moveTo>
                <a:lnTo>
                  <a:pt x="0" y="1182018"/>
                </a:lnTo>
                <a:lnTo>
                  <a:pt x="682571" y="0"/>
                </a:lnTo>
                <a:lnTo>
                  <a:pt x="3412052" y="0"/>
                </a:lnTo>
                <a:lnTo>
                  <a:pt x="4094616" y="1182018"/>
                </a:lnTo>
                <a:close/>
              </a:path>
            </a:pathLst>
          </a:custGeom>
          <a:solidFill>
            <a:srgbClr val="787475"/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6" name="צורה חופשית: צורה 15">
            <a:extLst>
              <a:ext uri="{FF2B5EF4-FFF2-40B4-BE49-F238E27FC236}">
                <a16:creationId xmlns:a16="http://schemas.microsoft.com/office/drawing/2014/main" id="{154F4351-C608-79D3-8ACB-40B588CA7091}"/>
              </a:ext>
            </a:extLst>
          </p:cNvPr>
          <p:cNvSpPr/>
          <p:nvPr/>
        </p:nvSpPr>
        <p:spPr>
          <a:xfrm>
            <a:off x="2603258" y="3692623"/>
            <a:ext cx="5459487" cy="1182012"/>
          </a:xfrm>
          <a:custGeom>
            <a:avLst/>
            <a:gdLst>
              <a:gd name="connsiteX0" fmla="*/ 5459488 w 5459487"/>
              <a:gd name="connsiteY0" fmla="*/ 1182012 h 1182012"/>
              <a:gd name="connsiteX1" fmla="*/ 0 w 5459487"/>
              <a:gd name="connsiteY1" fmla="*/ 1182012 h 1182012"/>
              <a:gd name="connsiteX2" fmla="*/ 682434 w 5459487"/>
              <a:gd name="connsiteY2" fmla="*/ 0 h 1182012"/>
              <a:gd name="connsiteX3" fmla="*/ 4777050 w 5459487"/>
              <a:gd name="connsiteY3" fmla="*/ 0 h 1182012"/>
              <a:gd name="connsiteX4" fmla="*/ 5459488 w 5459487"/>
              <a:gd name="connsiteY4" fmla="*/ 1182012 h 118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9487" h="1182012">
                <a:moveTo>
                  <a:pt x="5459488" y="1182012"/>
                </a:moveTo>
                <a:lnTo>
                  <a:pt x="0" y="1182012"/>
                </a:lnTo>
                <a:lnTo>
                  <a:pt x="682434" y="0"/>
                </a:lnTo>
                <a:lnTo>
                  <a:pt x="4777050" y="0"/>
                </a:lnTo>
                <a:lnTo>
                  <a:pt x="5459488" y="1182012"/>
                </a:lnTo>
                <a:close/>
              </a:path>
            </a:pathLst>
          </a:custGeom>
          <a:solidFill>
            <a:srgbClr val="787475"/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7" name="צורה חופשית: צורה 16">
            <a:extLst>
              <a:ext uri="{FF2B5EF4-FFF2-40B4-BE49-F238E27FC236}">
                <a16:creationId xmlns:a16="http://schemas.microsoft.com/office/drawing/2014/main" id="{60DAE519-597A-C85B-49F0-5F29B203D27B}"/>
              </a:ext>
            </a:extLst>
          </p:cNvPr>
          <p:cNvSpPr/>
          <p:nvPr/>
        </p:nvSpPr>
        <p:spPr>
          <a:xfrm>
            <a:off x="2017539" y="4874635"/>
            <a:ext cx="6630943" cy="1182012"/>
          </a:xfrm>
          <a:custGeom>
            <a:avLst/>
            <a:gdLst>
              <a:gd name="connsiteX0" fmla="*/ 6498329 w 6630943"/>
              <a:gd name="connsiteY0" fmla="*/ 1182012 h 1182012"/>
              <a:gd name="connsiteX1" fmla="*/ 132586 w 6630943"/>
              <a:gd name="connsiteY1" fmla="*/ 1182012 h 1182012"/>
              <a:gd name="connsiteX2" fmla="*/ 17934 w 6630943"/>
              <a:gd name="connsiteY2" fmla="*/ 983429 h 1182012"/>
              <a:gd name="connsiteX3" fmla="*/ 585718 w 6630943"/>
              <a:gd name="connsiteY3" fmla="*/ 0 h 1182012"/>
              <a:gd name="connsiteX4" fmla="*/ 6045206 w 6630943"/>
              <a:gd name="connsiteY4" fmla="*/ 0 h 1182012"/>
              <a:gd name="connsiteX5" fmla="*/ 6613006 w 6630943"/>
              <a:gd name="connsiteY5" fmla="*/ 983429 h 1182012"/>
              <a:gd name="connsiteX6" fmla="*/ 6498329 w 6630943"/>
              <a:gd name="connsiteY6" fmla="*/ 1182012 h 118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943" h="1182012">
                <a:moveTo>
                  <a:pt x="6498329" y="1182012"/>
                </a:moveTo>
                <a:lnTo>
                  <a:pt x="132586" y="1182012"/>
                </a:lnTo>
                <a:cubicBezTo>
                  <a:pt x="30674" y="1182012"/>
                  <a:pt x="-33022" y="1071688"/>
                  <a:pt x="17934" y="983429"/>
                </a:cubicBezTo>
                <a:lnTo>
                  <a:pt x="585718" y="0"/>
                </a:lnTo>
                <a:lnTo>
                  <a:pt x="6045206" y="0"/>
                </a:lnTo>
                <a:lnTo>
                  <a:pt x="6613006" y="983429"/>
                </a:lnTo>
                <a:cubicBezTo>
                  <a:pt x="6663973" y="1071688"/>
                  <a:pt x="6600264" y="1182012"/>
                  <a:pt x="6498329" y="1182012"/>
                </a:cubicBezTo>
                <a:close/>
              </a:path>
            </a:pathLst>
          </a:custGeom>
          <a:solidFill>
            <a:srgbClr val="787475"/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BFA85E35-5237-A3B4-8067-9C6DA6A79F6A}"/>
              </a:ext>
            </a:extLst>
          </p:cNvPr>
          <p:cNvSpPr/>
          <p:nvPr/>
        </p:nvSpPr>
        <p:spPr>
          <a:xfrm>
            <a:off x="4650568" y="279127"/>
            <a:ext cx="1364869" cy="1049597"/>
          </a:xfrm>
          <a:custGeom>
            <a:avLst/>
            <a:gdLst>
              <a:gd name="connsiteX0" fmla="*/ 1364870 w 1364869"/>
              <a:gd name="connsiteY0" fmla="*/ 1049597 h 1049597"/>
              <a:gd name="connsiteX1" fmla="*/ 0 w 1364869"/>
              <a:gd name="connsiteY1" fmla="*/ 1049597 h 1049597"/>
              <a:gd name="connsiteX2" fmla="*/ 567755 w 1364869"/>
              <a:gd name="connsiteY2" fmla="*/ 66208 h 1049597"/>
              <a:gd name="connsiteX3" fmla="*/ 682432 w 1364869"/>
              <a:gd name="connsiteY3" fmla="*/ 0 h 1049597"/>
              <a:gd name="connsiteX4" fmla="*/ 797115 w 1364869"/>
              <a:gd name="connsiteY4" fmla="*/ 66208 h 1049597"/>
              <a:gd name="connsiteX5" fmla="*/ 1364870 w 1364869"/>
              <a:gd name="connsiteY5" fmla="*/ 1049597 h 10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4869" h="1049597">
                <a:moveTo>
                  <a:pt x="1364870" y="1049597"/>
                </a:moveTo>
                <a:lnTo>
                  <a:pt x="0" y="1049597"/>
                </a:lnTo>
                <a:lnTo>
                  <a:pt x="567755" y="66208"/>
                </a:lnTo>
                <a:cubicBezTo>
                  <a:pt x="593239" y="22070"/>
                  <a:pt x="637773" y="0"/>
                  <a:pt x="682432" y="0"/>
                </a:cubicBezTo>
                <a:cubicBezTo>
                  <a:pt x="727097" y="0"/>
                  <a:pt x="771631" y="22070"/>
                  <a:pt x="797115" y="66208"/>
                </a:cubicBezTo>
                <a:lnTo>
                  <a:pt x="1364870" y="104959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9" name="צורה חופשית: צורה 18">
            <a:extLst>
              <a:ext uri="{FF2B5EF4-FFF2-40B4-BE49-F238E27FC236}">
                <a16:creationId xmlns:a16="http://schemas.microsoft.com/office/drawing/2014/main" id="{B6DB0CA3-9B9E-8BA7-FCDB-66C56A9BF8A6}"/>
              </a:ext>
            </a:extLst>
          </p:cNvPr>
          <p:cNvSpPr/>
          <p:nvPr/>
        </p:nvSpPr>
        <p:spPr>
          <a:xfrm>
            <a:off x="3968262" y="1328725"/>
            <a:ext cx="2729481" cy="1181879"/>
          </a:xfrm>
          <a:custGeom>
            <a:avLst/>
            <a:gdLst>
              <a:gd name="connsiteX0" fmla="*/ 2729481 w 2729481"/>
              <a:gd name="connsiteY0" fmla="*/ 1181880 h 1181879"/>
              <a:gd name="connsiteX1" fmla="*/ 0 w 2729481"/>
              <a:gd name="connsiteY1" fmla="*/ 1181880 h 1181879"/>
              <a:gd name="connsiteX2" fmla="*/ 682306 w 2729481"/>
              <a:gd name="connsiteY2" fmla="*/ 0 h 1181879"/>
              <a:gd name="connsiteX3" fmla="*/ 2047176 w 2729481"/>
              <a:gd name="connsiteY3" fmla="*/ 0 h 1181879"/>
              <a:gd name="connsiteX4" fmla="*/ 2729481 w 2729481"/>
              <a:gd name="connsiteY4" fmla="*/ 1181880 h 11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9481" h="1181879">
                <a:moveTo>
                  <a:pt x="2729481" y="1181880"/>
                </a:moveTo>
                <a:lnTo>
                  <a:pt x="0" y="1181880"/>
                </a:lnTo>
                <a:lnTo>
                  <a:pt x="682306" y="0"/>
                </a:lnTo>
                <a:lnTo>
                  <a:pt x="2047176" y="0"/>
                </a:lnTo>
                <a:lnTo>
                  <a:pt x="2729481" y="118188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25" name="צורה חופשית: צורה 24">
            <a:extLst>
              <a:ext uri="{FF2B5EF4-FFF2-40B4-BE49-F238E27FC236}">
                <a16:creationId xmlns:a16="http://schemas.microsoft.com/office/drawing/2014/main" id="{99A39E73-9246-84C0-951D-4C8A874C5935}"/>
              </a:ext>
            </a:extLst>
          </p:cNvPr>
          <p:cNvSpPr/>
          <p:nvPr/>
        </p:nvSpPr>
        <p:spPr>
          <a:xfrm>
            <a:off x="3285691" y="2510604"/>
            <a:ext cx="4094616" cy="1182018"/>
          </a:xfrm>
          <a:custGeom>
            <a:avLst/>
            <a:gdLst>
              <a:gd name="connsiteX0" fmla="*/ 4094616 w 4094616"/>
              <a:gd name="connsiteY0" fmla="*/ 1182018 h 1182018"/>
              <a:gd name="connsiteX1" fmla="*/ 0 w 4094616"/>
              <a:gd name="connsiteY1" fmla="*/ 1182018 h 1182018"/>
              <a:gd name="connsiteX2" fmla="*/ 682571 w 4094616"/>
              <a:gd name="connsiteY2" fmla="*/ 0 h 1182018"/>
              <a:gd name="connsiteX3" fmla="*/ 3412052 w 4094616"/>
              <a:gd name="connsiteY3" fmla="*/ 0 h 1182018"/>
              <a:gd name="connsiteX4" fmla="*/ 4094616 w 4094616"/>
              <a:gd name="connsiteY4" fmla="*/ 1182018 h 118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4616" h="1182018">
                <a:moveTo>
                  <a:pt x="4094616" y="1182018"/>
                </a:moveTo>
                <a:lnTo>
                  <a:pt x="0" y="1182018"/>
                </a:lnTo>
                <a:lnTo>
                  <a:pt x="682571" y="0"/>
                </a:lnTo>
                <a:lnTo>
                  <a:pt x="3412052" y="0"/>
                </a:lnTo>
                <a:lnTo>
                  <a:pt x="4094616" y="118201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26" name="צורה חופשית: צורה 25">
            <a:extLst>
              <a:ext uri="{FF2B5EF4-FFF2-40B4-BE49-F238E27FC236}">
                <a16:creationId xmlns:a16="http://schemas.microsoft.com/office/drawing/2014/main" id="{815E6D58-7510-DB62-1911-8E1A80C5B9B4}"/>
              </a:ext>
            </a:extLst>
          </p:cNvPr>
          <p:cNvSpPr/>
          <p:nvPr/>
        </p:nvSpPr>
        <p:spPr>
          <a:xfrm>
            <a:off x="2603258" y="3692623"/>
            <a:ext cx="5459487" cy="1182012"/>
          </a:xfrm>
          <a:custGeom>
            <a:avLst/>
            <a:gdLst>
              <a:gd name="connsiteX0" fmla="*/ 5459488 w 5459487"/>
              <a:gd name="connsiteY0" fmla="*/ 1182012 h 1182012"/>
              <a:gd name="connsiteX1" fmla="*/ 0 w 5459487"/>
              <a:gd name="connsiteY1" fmla="*/ 1182012 h 1182012"/>
              <a:gd name="connsiteX2" fmla="*/ 682434 w 5459487"/>
              <a:gd name="connsiteY2" fmla="*/ 0 h 1182012"/>
              <a:gd name="connsiteX3" fmla="*/ 4777050 w 5459487"/>
              <a:gd name="connsiteY3" fmla="*/ 0 h 1182012"/>
              <a:gd name="connsiteX4" fmla="*/ 5459488 w 5459487"/>
              <a:gd name="connsiteY4" fmla="*/ 1182012 h 118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9487" h="1182012">
                <a:moveTo>
                  <a:pt x="5459488" y="1182012"/>
                </a:moveTo>
                <a:lnTo>
                  <a:pt x="0" y="1182012"/>
                </a:lnTo>
                <a:lnTo>
                  <a:pt x="682434" y="0"/>
                </a:lnTo>
                <a:lnTo>
                  <a:pt x="4777050" y="0"/>
                </a:lnTo>
                <a:lnTo>
                  <a:pt x="5459488" y="118201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28" name="צורה חופשית: צורה 27">
            <a:extLst>
              <a:ext uri="{FF2B5EF4-FFF2-40B4-BE49-F238E27FC236}">
                <a16:creationId xmlns:a16="http://schemas.microsoft.com/office/drawing/2014/main" id="{BD3D03EF-F094-3E1E-7F62-BF41EE80BAE5}"/>
              </a:ext>
            </a:extLst>
          </p:cNvPr>
          <p:cNvSpPr/>
          <p:nvPr/>
        </p:nvSpPr>
        <p:spPr>
          <a:xfrm>
            <a:off x="2017564" y="4874635"/>
            <a:ext cx="6630856" cy="1182012"/>
          </a:xfrm>
          <a:custGeom>
            <a:avLst/>
            <a:gdLst>
              <a:gd name="connsiteX0" fmla="*/ 6498242 w 6630856"/>
              <a:gd name="connsiteY0" fmla="*/ 1182012 h 1182012"/>
              <a:gd name="connsiteX1" fmla="*/ 132619 w 6630856"/>
              <a:gd name="connsiteY1" fmla="*/ 1182012 h 1182012"/>
              <a:gd name="connsiteX2" fmla="*/ 17939 w 6630856"/>
              <a:gd name="connsiteY2" fmla="*/ 983391 h 1182012"/>
              <a:gd name="connsiteX3" fmla="*/ 585694 w 6630856"/>
              <a:gd name="connsiteY3" fmla="*/ 0 h 1182012"/>
              <a:gd name="connsiteX4" fmla="*/ 6045182 w 6630856"/>
              <a:gd name="connsiteY4" fmla="*/ 0 h 1182012"/>
              <a:gd name="connsiteX5" fmla="*/ 6612918 w 6630856"/>
              <a:gd name="connsiteY5" fmla="*/ 983391 h 1182012"/>
              <a:gd name="connsiteX6" fmla="*/ 6498242 w 6630856"/>
              <a:gd name="connsiteY6" fmla="*/ 1182012 h 118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856" h="1182012">
                <a:moveTo>
                  <a:pt x="6498242" y="1182012"/>
                </a:moveTo>
                <a:lnTo>
                  <a:pt x="132619" y="1182012"/>
                </a:lnTo>
                <a:cubicBezTo>
                  <a:pt x="30681" y="1182012"/>
                  <a:pt x="-33031" y="1071669"/>
                  <a:pt x="17939" y="983391"/>
                </a:cubicBezTo>
                <a:lnTo>
                  <a:pt x="585694" y="0"/>
                </a:lnTo>
                <a:lnTo>
                  <a:pt x="6045182" y="0"/>
                </a:lnTo>
                <a:lnTo>
                  <a:pt x="6612918" y="983391"/>
                </a:lnTo>
                <a:cubicBezTo>
                  <a:pt x="6663885" y="1071669"/>
                  <a:pt x="6600176" y="1182012"/>
                  <a:pt x="6498242" y="118201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6308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7260AE9-0C1F-9153-8AE3-B5D49175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508" y="4874635"/>
            <a:ext cx="578281" cy="111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2">
            <a:extLst>
              <a:ext uri="{FF2B5EF4-FFF2-40B4-BE49-F238E27FC236}">
                <a16:creationId xmlns:a16="http://schemas.microsoft.com/office/drawing/2014/main" id="{757067B0-1D3F-0201-2256-73E84A243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247" y="5121922"/>
            <a:ext cx="2065882" cy="55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b="1">
                <a:solidFill>
                  <a:schemeClr val="bg1"/>
                </a:solidFill>
                <a:latin typeface="Levenim MT" panose="02010502060101010101" pitchFamily="2" charset="-79"/>
                <a:cs typeface="+mn-cs"/>
              </a:rPr>
              <a:t>תכנית מתאר ארצית </a:t>
            </a:r>
            <a:r>
              <a:rPr lang="he-IL" altLang="en-US">
                <a:solidFill>
                  <a:schemeClr val="bg1"/>
                </a:solidFill>
                <a:latin typeface="Levenim MT" panose="02010502060101010101" pitchFamily="2" charset="-79"/>
                <a:cs typeface="+mn-cs"/>
              </a:rPr>
              <a:t>תמ"א 1</a:t>
            </a: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11DA6A0D-0FC6-E49F-2F03-EB648B748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516" y="2846163"/>
            <a:ext cx="2258504" cy="6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b="1">
                <a:solidFill>
                  <a:schemeClr val="bg1"/>
                </a:solidFill>
                <a:latin typeface="Levenim MT" panose="02010502060101010101" pitchFamily="2" charset="-79"/>
                <a:cs typeface="+mn-cs"/>
              </a:rPr>
              <a:t>תכנית מתאר כוללנית</a:t>
            </a: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75FF390D-65AC-56C5-5F34-EDE1180D2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35" y="4004379"/>
            <a:ext cx="2174599" cy="5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b="1">
                <a:solidFill>
                  <a:schemeClr val="bg1"/>
                </a:solidFill>
                <a:latin typeface="Levenim MT" panose="02010502060101010101" pitchFamily="2" charset="-79"/>
                <a:cs typeface="+mn-cs"/>
              </a:rPr>
              <a:t>תכנית מתאר מחוזית</a:t>
            </a:r>
          </a:p>
          <a:p>
            <a:pPr algn="ctr" eaLnBrk="1" hangingPunct="1"/>
            <a:r>
              <a:rPr lang="he-IL" altLang="en-US" err="1">
                <a:solidFill>
                  <a:schemeClr val="bg1"/>
                </a:solidFill>
                <a:latin typeface="Levenim MT" panose="02010502060101010101" pitchFamily="2" charset="-79"/>
                <a:cs typeface="+mn-cs"/>
              </a:rPr>
              <a:t>תמ"מ</a:t>
            </a:r>
            <a:r>
              <a:rPr lang="he-IL" altLang="en-US">
                <a:solidFill>
                  <a:schemeClr val="bg1"/>
                </a:solidFill>
                <a:latin typeface="Levenim MT" panose="02010502060101010101" pitchFamily="2" charset="-79"/>
                <a:cs typeface="+mn-cs"/>
              </a:rPr>
              <a:t> 3</a:t>
            </a:r>
          </a:p>
        </p:txBody>
      </p:sp>
      <p:sp>
        <p:nvSpPr>
          <p:cNvPr id="36" name="TextBox 42">
            <a:extLst>
              <a:ext uri="{FF2B5EF4-FFF2-40B4-BE49-F238E27FC236}">
                <a16:creationId xmlns:a16="http://schemas.microsoft.com/office/drawing/2014/main" id="{62C22F97-F6B6-F52C-F170-056E961D0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595" y="1626050"/>
            <a:ext cx="1602794" cy="5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b="1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  <a:cs typeface="+mn-cs"/>
              </a:rPr>
              <a:t>תכנית מפורטת</a:t>
            </a:r>
          </a:p>
          <a:p>
            <a:pPr algn="ctr" eaLnBrk="1" hangingPunct="1"/>
            <a:r>
              <a:rPr lang="he-IL" altLang="en-US" err="1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  <a:cs typeface="+mn-cs"/>
              </a:rPr>
              <a:t>תב"ע</a:t>
            </a:r>
            <a:endParaRPr lang="he-IL" altLang="en-US">
              <a:solidFill>
                <a:schemeClr val="accent2">
                  <a:lumMod val="75000"/>
                </a:schemeClr>
              </a:solidFill>
              <a:latin typeface="Levenim MT" panose="02010502060101010101" pitchFamily="2" charset="-79"/>
              <a:cs typeface="+mn-cs"/>
            </a:endParaRPr>
          </a:p>
        </p:txBody>
      </p:sp>
      <p:cxnSp>
        <p:nvCxnSpPr>
          <p:cNvPr id="47" name="מחבר חץ ישר 46">
            <a:extLst>
              <a:ext uri="{FF2B5EF4-FFF2-40B4-BE49-F238E27FC236}">
                <a16:creationId xmlns:a16="http://schemas.microsoft.com/office/drawing/2014/main" id="{3E17E735-E03F-B1BC-A7DD-B192A49925CA}"/>
              </a:ext>
            </a:extLst>
          </p:cNvPr>
          <p:cNvCxnSpPr>
            <a:cxnSpLocks/>
          </p:cNvCxnSpPr>
          <p:nvPr/>
        </p:nvCxnSpPr>
        <p:spPr>
          <a:xfrm flipH="1" flipV="1">
            <a:off x="6632504" y="3297260"/>
            <a:ext cx="874414" cy="7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2">
            <a:extLst>
              <a:ext uri="{FF2B5EF4-FFF2-40B4-BE49-F238E27FC236}">
                <a16:creationId xmlns:a16="http://schemas.microsoft.com/office/drawing/2014/main" id="{2B9A558B-A312-F7EE-EDA9-851B2B7D3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595" y="908056"/>
            <a:ext cx="1602794" cy="5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b="1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  <a:cs typeface="+mn-cs"/>
              </a:rPr>
              <a:t>היתר בניה</a:t>
            </a:r>
            <a:endParaRPr lang="he-IL" altLang="en-US">
              <a:solidFill>
                <a:schemeClr val="accent2">
                  <a:lumMod val="75000"/>
                </a:schemeClr>
              </a:solidFill>
              <a:latin typeface="Levenim MT" panose="02010502060101010101" pitchFamily="2" charset="-79"/>
              <a:cs typeface="+mn-cs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EAC88D54-A17B-4D68-106D-A73B12B00009}"/>
              </a:ext>
            </a:extLst>
          </p:cNvPr>
          <p:cNvGrpSpPr>
            <a:grpSpLocks/>
          </p:cNvGrpSpPr>
          <p:nvPr/>
        </p:nvGrpSpPr>
        <p:grpSpPr>
          <a:xfrm>
            <a:off x="-16093" y="-1"/>
            <a:ext cx="4546532" cy="5672697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5" name="צורה חופשית: צורה 4">
              <a:extLst>
                <a:ext uri="{FF2B5EF4-FFF2-40B4-BE49-F238E27FC236}">
                  <a16:creationId xmlns:a16="http://schemas.microsoft.com/office/drawing/2014/main" id="{EE010679-0408-B1EF-5487-DE5D017DE006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6" name="צורה חופשית: צורה 5">
              <a:extLst>
                <a:ext uri="{FF2B5EF4-FFF2-40B4-BE49-F238E27FC236}">
                  <a16:creationId xmlns:a16="http://schemas.microsoft.com/office/drawing/2014/main" id="{B236F9A7-7303-5DC2-3EA0-EA103C0E32AA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7" name="כותרת 5">
            <a:extLst>
              <a:ext uri="{FF2B5EF4-FFF2-40B4-BE49-F238E27FC236}">
                <a16:creationId xmlns:a16="http://schemas.microsoft.com/office/drawing/2014/main" id="{E164D708-F6C5-0B28-43D1-7875F2059FED}"/>
              </a:ext>
            </a:extLst>
          </p:cNvPr>
          <p:cNvSpPr txBox="1">
            <a:spLocks/>
          </p:cNvSpPr>
          <p:nvPr/>
        </p:nvSpPr>
        <p:spPr>
          <a:xfrm>
            <a:off x="8488018" y="350652"/>
            <a:ext cx="3488290" cy="133006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מה כוללת תוכנית מתאר</a:t>
            </a:r>
          </a:p>
        </p:txBody>
      </p:sp>
    </p:spTree>
    <p:extLst>
      <p:ext uri="{BB962C8B-B14F-4D97-AF65-F5344CB8AC3E}">
        <p14:creationId xmlns:p14="http://schemas.microsoft.com/office/powerpoint/2010/main" val="243804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9773E-38B3-0AD2-0BC7-17F8F6B8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81940B1-04FF-CD61-9596-40F1576A406E}"/>
              </a:ext>
            </a:extLst>
          </p:cNvPr>
          <p:cNvGrpSpPr>
            <a:grpSpLocks/>
          </p:cNvGrpSpPr>
          <p:nvPr/>
        </p:nvGrpSpPr>
        <p:grpSpPr>
          <a:xfrm>
            <a:off x="-16093" y="-1"/>
            <a:ext cx="4546532" cy="5672697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4" name="צורה חופשית: צורה 3">
              <a:extLst>
                <a:ext uri="{FF2B5EF4-FFF2-40B4-BE49-F238E27FC236}">
                  <a16:creationId xmlns:a16="http://schemas.microsoft.com/office/drawing/2014/main" id="{23249AF0-8DA6-962E-D3DD-141B156D3ABB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5" name="צורה חופשית: צורה 4">
              <a:extLst>
                <a:ext uri="{FF2B5EF4-FFF2-40B4-BE49-F238E27FC236}">
                  <a16:creationId xmlns:a16="http://schemas.microsoft.com/office/drawing/2014/main" id="{8236085C-5F2C-01C1-A1AF-D2F7128EAB71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pic>
        <p:nvPicPr>
          <p:cNvPr id="13" name="תמונה 2">
            <a:extLst>
              <a:ext uri="{FF2B5EF4-FFF2-40B4-BE49-F238E27FC236}">
                <a16:creationId xmlns:a16="http://schemas.microsoft.com/office/drawing/2014/main" id="{5AFB3997-2ABD-9CC4-5760-146387245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93" y="1999683"/>
            <a:ext cx="2318358" cy="275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A1DA0FC4-D1FD-E27C-A053-96842E23E49E}"/>
              </a:ext>
            </a:extLst>
          </p:cNvPr>
          <p:cNvSpPr/>
          <p:nvPr/>
        </p:nvSpPr>
        <p:spPr>
          <a:xfrm>
            <a:off x="8984493" y="4873249"/>
            <a:ext cx="3126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000" b="1" u="sng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מסמכים מחייבים</a:t>
            </a:r>
          </a:p>
          <a:p>
            <a:pPr algn="ctr">
              <a:defRPr/>
            </a:pPr>
            <a:r>
              <a:rPr lang="he-IL" kern="0" err="1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תשריט</a:t>
            </a:r>
            <a:endParaRPr lang="he-IL" kern="0">
              <a:solidFill>
                <a:schemeClr val="accent2">
                  <a:lumMod val="75000"/>
                </a:schemeClr>
              </a:solidFill>
              <a:latin typeface="Levenim MT" panose="02010502060101010101" pitchFamily="2" charset="-79"/>
            </a:endParaRPr>
          </a:p>
          <a:p>
            <a:pPr algn="ctr">
              <a:defRPr/>
            </a:pPr>
            <a:r>
              <a:rPr lang="he-IL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הוראות</a:t>
            </a:r>
            <a:endParaRPr lang="he-IL" sz="1600" kern="0">
              <a:solidFill>
                <a:schemeClr val="accent2">
                  <a:lumMod val="75000"/>
                </a:schemeClr>
              </a:solidFill>
              <a:latin typeface="Levenim MT" panose="02010502060101010101" pitchFamily="2" charset="-79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54FA8D1-4914-0D30-512A-0B264D63C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20" y="2069415"/>
            <a:ext cx="4157986" cy="25768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C4F7D5D7-04CB-CA5C-36A9-D1D4B61BBEFF}"/>
              </a:ext>
            </a:extLst>
          </p:cNvPr>
          <p:cNvSpPr/>
          <p:nvPr/>
        </p:nvSpPr>
        <p:spPr>
          <a:xfrm>
            <a:off x="4316839" y="4873249"/>
            <a:ext cx="397174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000" b="1" u="sng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מסמכי רקע</a:t>
            </a:r>
          </a:p>
          <a:p>
            <a:pPr algn="ctr">
              <a:defRPr/>
            </a:pPr>
            <a:r>
              <a:rPr lang="he-IL" u="sng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פיזי </a:t>
            </a:r>
            <a:r>
              <a:rPr lang="he-IL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– עיצוב עירוני, תנועה, נוף, שימור</a:t>
            </a:r>
          </a:p>
          <a:p>
            <a:pPr algn="ctr">
              <a:defRPr/>
            </a:pPr>
            <a:r>
              <a:rPr lang="he-IL" u="sng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תשתית</a:t>
            </a:r>
            <a:r>
              <a:rPr lang="he-IL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 - ניקוז, מים, ביוב, חשמל ואנרגיה </a:t>
            </a:r>
          </a:p>
          <a:p>
            <a:pPr algn="ctr">
              <a:defRPr/>
            </a:pPr>
            <a:r>
              <a:rPr lang="he-IL" u="sng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פרוגרמה</a:t>
            </a:r>
            <a:r>
              <a:rPr lang="he-IL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 – כלכלה, צרכי ציבור</a:t>
            </a:r>
          </a:p>
        </p:txBody>
      </p: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7074550C-EA3B-CBDA-4AF8-C09C29CC0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15" y="2053334"/>
            <a:ext cx="2545545" cy="3035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  <p:sp>
        <p:nvSpPr>
          <p:cNvPr id="29" name="Rectangle 10">
            <a:extLst>
              <a:ext uri="{FF2B5EF4-FFF2-40B4-BE49-F238E27FC236}">
                <a16:creationId xmlns:a16="http://schemas.microsoft.com/office/drawing/2014/main" id="{5D9EA476-43C6-9E08-7A29-179100642E26}"/>
              </a:ext>
            </a:extLst>
          </p:cNvPr>
          <p:cNvSpPr/>
          <p:nvPr/>
        </p:nvSpPr>
        <p:spPr>
          <a:xfrm>
            <a:off x="548827" y="4986155"/>
            <a:ext cx="288637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000" b="1" u="sng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נספח יישום</a:t>
            </a:r>
          </a:p>
          <a:p>
            <a:pPr algn="ctr">
              <a:defRPr/>
            </a:pPr>
            <a:r>
              <a:rPr lang="he-IL" kern="0">
                <a:solidFill>
                  <a:schemeClr val="accent2">
                    <a:lumMod val="75000"/>
                  </a:schemeClr>
                </a:solidFill>
                <a:latin typeface="Levenim MT" panose="02010502060101010101" pitchFamily="2" charset="-79"/>
              </a:rPr>
              <a:t>מה עושים "מחר בבוקר"</a:t>
            </a:r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5DDBCDB0-3DE3-3820-00A6-45D292D206BF}"/>
              </a:ext>
            </a:extLst>
          </p:cNvPr>
          <p:cNvSpPr txBox="1">
            <a:spLocks/>
          </p:cNvSpPr>
          <p:nvPr/>
        </p:nvSpPr>
        <p:spPr>
          <a:xfrm>
            <a:off x="8488018" y="350652"/>
            <a:ext cx="3488290" cy="133006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מה כוללת תוכנית מתאר</a:t>
            </a:r>
          </a:p>
        </p:txBody>
      </p:sp>
    </p:spTree>
    <p:extLst>
      <p:ext uri="{BB962C8B-B14F-4D97-AF65-F5344CB8AC3E}">
        <p14:creationId xmlns:p14="http://schemas.microsoft.com/office/powerpoint/2010/main" val="228136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444A7-165B-A7D5-C1DA-CF6904F63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B109E11-F12C-9CA1-0A93-3A26861F08F9}"/>
              </a:ext>
            </a:extLst>
          </p:cNvPr>
          <p:cNvGrpSpPr>
            <a:grpSpLocks/>
          </p:cNvGrpSpPr>
          <p:nvPr/>
        </p:nvGrpSpPr>
        <p:grpSpPr>
          <a:xfrm>
            <a:off x="-16093" y="-1"/>
            <a:ext cx="4546532" cy="5672697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7630D585-C568-F8CE-D1C8-7F826603C50B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6FFD8B54-81B5-AF92-6F82-CDB46DC33D2C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3" name="מלבן 2">
            <a:extLst>
              <a:ext uri="{FF2B5EF4-FFF2-40B4-BE49-F238E27FC236}">
                <a16:creationId xmlns:a16="http://schemas.microsoft.com/office/drawing/2014/main" id="{D0BC591D-BBBB-339C-D7DF-2BE384A5F770}"/>
              </a:ext>
            </a:extLst>
          </p:cNvPr>
          <p:cNvSpPr/>
          <p:nvPr/>
        </p:nvSpPr>
        <p:spPr>
          <a:xfrm>
            <a:off x="155575" y="4907655"/>
            <a:ext cx="558513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ניהול  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מנעד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מ</a:t>
            </a:r>
            <a:r>
              <a:rPr kumimoji="0" lang="he-IL" b="0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ירב לוי, הילה פרסר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5F5F5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CA0A7361-C06A-B41A-36DD-3CD0843A892C}"/>
              </a:ext>
            </a:extLst>
          </p:cNvPr>
          <p:cNvSpPr/>
          <p:nvPr/>
        </p:nvSpPr>
        <p:spPr>
          <a:xfrm>
            <a:off x="155575" y="2880936"/>
            <a:ext cx="5585136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כלכלה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אהוד חסון</a:t>
            </a:r>
            <a:endParaRPr kumimoji="0" lang="he-IL" i="0" u="none" strike="noStrike" kern="0" cap="none" spc="0" normalizeH="0" baseline="0" noProof="0">
              <a:ln>
                <a:noFill/>
              </a:ln>
              <a:solidFill>
                <a:srgbClr val="5F5F5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פרוגרמה למבני ציבור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i="0" u="none" strike="noStrike" kern="1200" cap="none" spc="0" normalizeH="0" baseline="0" noProof="0" err="1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גנאדי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i="0" u="none" strike="noStrike" kern="1200" cap="none" spc="0" normalizeH="0" baseline="0" noProof="0" err="1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קמנצקי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רועי ששון</a:t>
            </a:r>
            <a:endParaRPr kumimoji="0" lang="he-IL" i="0" u="none" strike="noStrike" kern="0" cap="none" spc="0" normalizeH="0" baseline="0" noProof="0">
              <a:ln>
                <a:noFill/>
              </a:ln>
              <a:solidFill>
                <a:srgbClr val="5F5F5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תיירות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רונית ניר</a:t>
            </a:r>
          </a:p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b="1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שיתוף ציבור </a:t>
            </a:r>
            <a:r>
              <a:rPr lang="he-IL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he-IL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איתן סרבר, חן הררי</a:t>
            </a:r>
            <a:endParaRPr kumimoji="0" lang="he-IL" i="0" u="none" strike="noStrike" kern="1200" cap="none" spc="0" normalizeH="0" baseline="0" noProof="0">
              <a:ln>
                <a:noFill/>
              </a:ln>
              <a:solidFill>
                <a:srgbClr val="5F5F5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1ACFAD1-A12F-CE11-C7D8-D7E1E96E9E43}"/>
              </a:ext>
            </a:extLst>
          </p:cNvPr>
          <p:cNvSpPr/>
          <p:nvPr/>
        </p:nvSpPr>
        <p:spPr>
          <a:xfrm>
            <a:off x="6376988" y="2797037"/>
            <a:ext cx="5519806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תכנון ועיצוב עירוני  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מנעד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he-IL" b="0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רונן כנורי, קרן גבסו מועלם</a:t>
            </a:r>
          </a:p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נוף  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מנעד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שלומי </a:t>
            </a:r>
            <a:r>
              <a:rPr kumimoji="0" lang="he-IL" b="0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זאבי, אילת זמיר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סביבה וקיימות</a:t>
            </a:r>
            <a:r>
              <a:rPr kumimoji="0" lang="he-IL" b="0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אדמה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b="0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קובי אלון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תנועה וכבישים 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e-IL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אייל אשבל, </a:t>
            </a:r>
            <a:r>
              <a:rPr lang="he-IL" err="1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גישרמו</a:t>
            </a:r>
            <a:r>
              <a:rPr lang="he-IL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לוי, נועם בהט</a:t>
            </a:r>
            <a:endParaRPr kumimoji="0" lang="he-IL" i="0" u="none" strike="noStrike" kern="1200" cap="none" spc="0" normalizeH="0" baseline="0" noProof="0">
              <a:ln>
                <a:noFill/>
              </a:ln>
              <a:solidFill>
                <a:srgbClr val="5F5F5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שימור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e-IL" err="1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מימר</a:t>
            </a:r>
            <a:r>
              <a:rPr lang="he-IL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נאור, לסלי לאופר </a:t>
            </a:r>
            <a:r>
              <a:rPr lang="he-IL" err="1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פריימן</a:t>
            </a:r>
            <a:endParaRPr lang="he-IL">
              <a:solidFill>
                <a:srgbClr val="5F5F5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8CE43F0-B39A-2B3A-997F-BFB7EAC40FF3}"/>
              </a:ext>
            </a:extLst>
          </p:cNvPr>
          <p:cNvSpPr/>
          <p:nvPr/>
        </p:nvSpPr>
        <p:spPr>
          <a:xfrm>
            <a:off x="6376988" y="5262429"/>
            <a:ext cx="551980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תשתיות מים ביוב ניקוז  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פלגי מים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אורן יוסף,</a:t>
            </a:r>
            <a:r>
              <a:rPr lang="he-IL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אריאל </a:t>
            </a:r>
            <a:r>
              <a:rPr lang="he-IL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גרונר</a:t>
            </a:r>
            <a:endParaRPr lang="en-IL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תשתיות חשמל ואנרגיה </a:t>
            </a:r>
            <a:r>
              <a:rPr lang="he-IL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e-IL">
                <a:solidFill>
                  <a:srgbClr val="5F5F5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אבירם בר עקיבא</a:t>
            </a:r>
            <a:endParaRPr kumimoji="0" lang="he-IL" i="0" u="none" strike="noStrike" kern="1200" cap="none" spc="0" normalizeH="0" baseline="0" noProof="0">
              <a:ln>
                <a:noFill/>
              </a:ln>
              <a:solidFill>
                <a:srgbClr val="5F5F5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656665B-04B3-09F4-DB30-A023129827F6}"/>
              </a:ext>
            </a:extLst>
          </p:cNvPr>
          <p:cNvSpPr/>
          <p:nvPr/>
        </p:nvSpPr>
        <p:spPr>
          <a:xfrm>
            <a:off x="155575" y="5645523"/>
            <a:ext cx="558513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מדידות ומחשוב  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הלפרין פלוס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רונן אורי</a:t>
            </a:r>
            <a:endParaRPr kumimoji="0" lang="he-IL" b="0" i="0" u="none" strike="noStrike" kern="1200" cap="none" spc="0" normalizeH="0" baseline="0" noProof="0">
              <a:ln>
                <a:noFill/>
              </a:ln>
              <a:solidFill>
                <a:srgbClr val="5F5F5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C301CC5-2045-FBEE-AD0A-F08E79621A2E}"/>
              </a:ext>
            </a:extLst>
          </p:cNvPr>
          <p:cNvSpPr/>
          <p:nvPr/>
        </p:nvSpPr>
        <p:spPr>
          <a:xfrm>
            <a:off x="6376988" y="1934941"/>
            <a:ext cx="551980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ראש הצוות  </a:t>
            </a:r>
            <a:r>
              <a:rPr kumimoji="0" lang="he-IL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מנעד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יאיר אביגדור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5F5F5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כותרת 5">
            <a:extLst>
              <a:ext uri="{FF2B5EF4-FFF2-40B4-BE49-F238E27FC236}">
                <a16:creationId xmlns:a16="http://schemas.microsoft.com/office/drawing/2014/main" id="{E605D318-3595-78DA-C84F-F087B2D00BDF}"/>
              </a:ext>
            </a:extLst>
          </p:cNvPr>
          <p:cNvSpPr txBox="1">
            <a:spLocks/>
          </p:cNvSpPr>
          <p:nvPr/>
        </p:nvSpPr>
        <p:spPr>
          <a:xfrm>
            <a:off x="8488018" y="350652"/>
            <a:ext cx="3488290" cy="133006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צוות התכנון</a:t>
            </a:r>
          </a:p>
        </p:txBody>
      </p: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63F61B6E-E06B-27B0-5ABA-F944DC8E4D26}"/>
              </a:ext>
            </a:extLst>
          </p:cNvPr>
          <p:cNvCxnSpPr>
            <a:cxnSpLocks/>
          </p:cNvCxnSpPr>
          <p:nvPr/>
        </p:nvCxnSpPr>
        <p:spPr>
          <a:xfrm flipH="1">
            <a:off x="8934933" y="2653891"/>
            <a:ext cx="29618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65F722CD-7104-B7C4-0027-226274E18984}"/>
              </a:ext>
            </a:extLst>
          </p:cNvPr>
          <p:cNvCxnSpPr>
            <a:cxnSpLocks/>
          </p:cNvCxnSpPr>
          <p:nvPr/>
        </p:nvCxnSpPr>
        <p:spPr>
          <a:xfrm flipH="1">
            <a:off x="8934933" y="5215784"/>
            <a:ext cx="29618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6181F3A5-5224-7C15-4B6B-304180908D7A}"/>
              </a:ext>
            </a:extLst>
          </p:cNvPr>
          <p:cNvCxnSpPr/>
          <p:nvPr/>
        </p:nvCxnSpPr>
        <p:spPr>
          <a:xfrm flipH="1">
            <a:off x="2676939" y="4810171"/>
            <a:ext cx="29618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A3FDEF8-6B78-238B-4B4F-97E6F2ECA4C4}"/>
              </a:ext>
            </a:extLst>
          </p:cNvPr>
          <p:cNvCxnSpPr/>
          <p:nvPr/>
        </p:nvCxnSpPr>
        <p:spPr>
          <a:xfrm flipH="1">
            <a:off x="2676939" y="5613015"/>
            <a:ext cx="29618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59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1F32-81DA-29AD-87D5-264C20C10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5">
            <a:extLst>
              <a:ext uri="{FF2B5EF4-FFF2-40B4-BE49-F238E27FC236}">
                <a16:creationId xmlns:a16="http://schemas.microsoft.com/office/drawing/2014/main" id="{7E0159E4-03E5-2C3A-7F3E-01949344A83E}"/>
              </a:ext>
            </a:extLst>
          </p:cNvPr>
          <p:cNvSpPr txBox="1">
            <a:spLocks/>
          </p:cNvSpPr>
          <p:nvPr/>
        </p:nvSpPr>
        <p:spPr>
          <a:xfrm>
            <a:off x="8766312" y="350652"/>
            <a:ext cx="3209995" cy="133006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4000" b="1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תכניות</a:t>
            </a:r>
            <a:r>
              <a:rPr lang="he-IL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ארציות משפיעות – תמ"א 4/35</a:t>
            </a:r>
          </a:p>
        </p:txBody>
      </p: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1728D4AF-0F62-4F97-7ED8-D582E748C96E}"/>
              </a:ext>
            </a:extLst>
          </p:cNvPr>
          <p:cNvGrpSpPr/>
          <p:nvPr/>
        </p:nvGrpSpPr>
        <p:grpSpPr>
          <a:xfrm>
            <a:off x="361990" y="350652"/>
            <a:ext cx="7708584" cy="5561670"/>
            <a:chOff x="1932373" y="922171"/>
            <a:chExt cx="6949027" cy="5013657"/>
          </a:xfrm>
        </p:grpSpPr>
        <p:sp>
          <p:nvSpPr>
            <p:cNvPr id="11" name="מלבן 10">
              <a:extLst>
                <a:ext uri="{FF2B5EF4-FFF2-40B4-BE49-F238E27FC236}">
                  <a16:creationId xmlns:a16="http://schemas.microsoft.com/office/drawing/2014/main" id="{C3BCD8E1-6409-2F79-4F53-E9CEA5312DFA}"/>
                </a:ext>
              </a:extLst>
            </p:cNvPr>
            <p:cNvSpPr/>
            <p:nvPr/>
          </p:nvSpPr>
          <p:spPr>
            <a:xfrm>
              <a:off x="2017568" y="990583"/>
              <a:ext cx="6748744" cy="487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9" name="קבוצה 8">
              <a:extLst>
                <a:ext uri="{FF2B5EF4-FFF2-40B4-BE49-F238E27FC236}">
                  <a16:creationId xmlns:a16="http://schemas.microsoft.com/office/drawing/2014/main" id="{9380CBD9-D5C1-12A1-A271-0B9F13A54D58}"/>
                </a:ext>
              </a:extLst>
            </p:cNvPr>
            <p:cNvGrpSpPr/>
            <p:nvPr/>
          </p:nvGrpSpPr>
          <p:grpSpPr>
            <a:xfrm>
              <a:off x="1932373" y="922171"/>
              <a:ext cx="6949027" cy="5013657"/>
              <a:chOff x="105519" y="549770"/>
              <a:chExt cx="7812469" cy="5758460"/>
            </a:xfrm>
          </p:grpSpPr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191D62FC-231F-9683-2FF4-1B4E7D0E198E}"/>
                  </a:ext>
                </a:extLst>
              </p:cNvPr>
              <p:cNvSpPr/>
              <p:nvPr/>
            </p:nvSpPr>
            <p:spPr>
              <a:xfrm>
                <a:off x="3036590" y="1668250"/>
                <a:ext cx="1902148" cy="45614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527A47C8-E681-4BA4-1319-A0B117083541}"/>
                  </a:ext>
                </a:extLst>
              </p:cNvPr>
              <p:cNvSpPr/>
              <p:nvPr/>
            </p:nvSpPr>
            <p:spPr>
              <a:xfrm>
                <a:off x="201300" y="3554914"/>
                <a:ext cx="2835290" cy="113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" name="מלבן 1">
                <a:extLst>
                  <a:ext uri="{FF2B5EF4-FFF2-40B4-BE49-F238E27FC236}">
                    <a16:creationId xmlns:a16="http://schemas.microsoft.com/office/drawing/2014/main" id="{83BB8D77-9F7A-4F76-B8AC-8A341D6363E7}"/>
                  </a:ext>
                </a:extLst>
              </p:cNvPr>
              <p:cNvSpPr/>
              <p:nvPr/>
            </p:nvSpPr>
            <p:spPr>
              <a:xfrm>
                <a:off x="4972968" y="3554914"/>
                <a:ext cx="2777428" cy="113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pic>
            <p:nvPicPr>
              <p:cNvPr id="129" name="תמונה 128">
                <a:extLst>
                  <a:ext uri="{FF2B5EF4-FFF2-40B4-BE49-F238E27FC236}">
                    <a16:creationId xmlns:a16="http://schemas.microsoft.com/office/drawing/2014/main" id="{772F0ED2-E7A9-DB7F-478F-D31A472BF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355" b="8594"/>
              <a:stretch/>
            </p:blipFill>
            <p:spPr>
              <a:xfrm>
                <a:off x="105519" y="549770"/>
                <a:ext cx="7812469" cy="5758460"/>
              </a:xfrm>
              <a:prstGeom prst="rect">
                <a:avLst/>
              </a:prstGeom>
            </p:spPr>
          </p:pic>
        </p:grp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06A4BA80-2213-35B5-F703-FF47B1B79315}"/>
              </a:ext>
            </a:extLst>
          </p:cNvPr>
          <p:cNvGrpSpPr>
            <a:grpSpLocks/>
          </p:cNvGrpSpPr>
          <p:nvPr/>
        </p:nvGrpSpPr>
        <p:grpSpPr>
          <a:xfrm rot="10800000">
            <a:off x="8809216" y="2129741"/>
            <a:ext cx="3382784" cy="4220691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5D5637A0-0A43-C9AD-C556-3DCAADAB5A2B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5" name="צורה חופשית: צורה 14">
              <a:extLst>
                <a:ext uri="{FF2B5EF4-FFF2-40B4-BE49-F238E27FC236}">
                  <a16:creationId xmlns:a16="http://schemas.microsoft.com/office/drawing/2014/main" id="{85B4EB6B-3A56-DFC6-DE8B-2FE59A43E2F9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94487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0F29C-D9FB-C9C7-5B83-4BCD59E7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קבוצה 72">
            <a:extLst>
              <a:ext uri="{FF2B5EF4-FFF2-40B4-BE49-F238E27FC236}">
                <a16:creationId xmlns:a16="http://schemas.microsoft.com/office/drawing/2014/main" id="{4E2B01F4-15A1-A08C-79E6-5C1E4B2DE457}"/>
              </a:ext>
            </a:extLst>
          </p:cNvPr>
          <p:cNvGrpSpPr>
            <a:grpSpLocks/>
          </p:cNvGrpSpPr>
          <p:nvPr/>
        </p:nvGrpSpPr>
        <p:grpSpPr>
          <a:xfrm rot="10800000">
            <a:off x="8809216" y="2115458"/>
            <a:ext cx="3382784" cy="4220691"/>
            <a:chOff x="-33179" y="1"/>
            <a:chExt cx="5372627" cy="4294218"/>
          </a:xfrm>
          <a:gradFill>
            <a:gsLst>
              <a:gs pos="25">
                <a:schemeClr val="accent2">
                  <a:lumMod val="75000"/>
                  <a:alpha val="41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6000000" scaled="0"/>
          </a:gradFill>
        </p:grpSpPr>
        <p:sp>
          <p:nvSpPr>
            <p:cNvPr id="80" name="צורה חופשית: צורה 79">
              <a:extLst>
                <a:ext uri="{FF2B5EF4-FFF2-40B4-BE49-F238E27FC236}">
                  <a16:creationId xmlns:a16="http://schemas.microsoft.com/office/drawing/2014/main" id="{5B50E34A-650D-F323-DB52-4045903DE631}"/>
                </a:ext>
              </a:extLst>
            </p:cNvPr>
            <p:cNvSpPr>
              <a:spLocks/>
            </p:cNvSpPr>
            <p:nvPr/>
          </p:nvSpPr>
          <p:spPr>
            <a:xfrm flipH="1">
              <a:off x="-33179" y="1"/>
              <a:ext cx="5372627" cy="4294218"/>
            </a:xfrm>
            <a:custGeom>
              <a:avLst/>
              <a:gdLst>
                <a:gd name="connsiteX0" fmla="*/ 0 w 5372627"/>
                <a:gd name="connsiteY0" fmla="*/ 0 h 4294218"/>
                <a:gd name="connsiteX1" fmla="*/ 3512048 w 5372627"/>
                <a:gd name="connsiteY1" fmla="*/ 3512048 h 4294218"/>
                <a:gd name="connsiteX2" fmla="*/ 5372627 w 5372627"/>
                <a:gd name="connsiteY2" fmla="*/ 4294219 h 4294218"/>
                <a:gd name="connsiteX3" fmla="*/ 5372627 w 5372627"/>
                <a:gd name="connsiteY3" fmla="*/ 0 h 4294218"/>
                <a:gd name="connsiteX4" fmla="*/ 0 w 5372627"/>
                <a:gd name="connsiteY4" fmla="*/ 0 h 429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27" h="4294218">
                  <a:moveTo>
                    <a:pt x="0" y="0"/>
                  </a:moveTo>
                  <a:lnTo>
                    <a:pt x="3512048" y="3512048"/>
                  </a:lnTo>
                  <a:cubicBezTo>
                    <a:pt x="4006353" y="4006346"/>
                    <a:pt x="4674403" y="4286495"/>
                    <a:pt x="5372627" y="4294219"/>
                  </a:cubicBezTo>
                  <a:lnTo>
                    <a:pt x="537262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82" name="צורה חופשית: צורה 81">
              <a:extLst>
                <a:ext uri="{FF2B5EF4-FFF2-40B4-BE49-F238E27FC236}">
                  <a16:creationId xmlns:a16="http://schemas.microsoft.com/office/drawing/2014/main" id="{1D6E0390-EB10-6C77-B377-7981ADDA9B3B}"/>
                </a:ext>
              </a:extLst>
            </p:cNvPr>
            <p:cNvSpPr>
              <a:spLocks/>
            </p:cNvSpPr>
            <p:nvPr/>
          </p:nvSpPr>
          <p:spPr>
            <a:xfrm flipH="1">
              <a:off x="-33178" y="1"/>
              <a:ext cx="4190132" cy="3349074"/>
            </a:xfrm>
            <a:custGeom>
              <a:avLst/>
              <a:gdLst>
                <a:gd name="connsiteX0" fmla="*/ 0 w 3485227"/>
                <a:gd name="connsiteY0" fmla="*/ 0 h 2785660"/>
                <a:gd name="connsiteX1" fmla="*/ 2278266 w 3485227"/>
                <a:gd name="connsiteY1" fmla="*/ 2278266 h 2785660"/>
                <a:gd name="connsiteX2" fmla="*/ 3485228 w 3485227"/>
                <a:gd name="connsiteY2" fmla="*/ 2785661 h 2785660"/>
                <a:gd name="connsiteX3" fmla="*/ 3485228 w 3485227"/>
                <a:gd name="connsiteY3" fmla="*/ 0 h 2785660"/>
                <a:gd name="connsiteX4" fmla="*/ 0 w 3485227"/>
                <a:gd name="connsiteY4" fmla="*/ 0 h 27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227" h="2785660">
                  <a:moveTo>
                    <a:pt x="0" y="0"/>
                  </a:moveTo>
                  <a:lnTo>
                    <a:pt x="2278266" y="2278266"/>
                  </a:lnTo>
                  <a:cubicBezTo>
                    <a:pt x="2598923" y="2598923"/>
                    <a:pt x="3032281" y="2780657"/>
                    <a:pt x="3485228" y="2785661"/>
                  </a:cubicBezTo>
                  <a:lnTo>
                    <a:pt x="34852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68" name="קבוצה 67">
            <a:extLst>
              <a:ext uri="{FF2B5EF4-FFF2-40B4-BE49-F238E27FC236}">
                <a16:creationId xmlns:a16="http://schemas.microsoft.com/office/drawing/2014/main" id="{28485CF9-F1A0-50E5-7189-9386010F693D}"/>
              </a:ext>
            </a:extLst>
          </p:cNvPr>
          <p:cNvGrpSpPr/>
          <p:nvPr/>
        </p:nvGrpSpPr>
        <p:grpSpPr>
          <a:xfrm>
            <a:off x="27982" y="242888"/>
            <a:ext cx="7004164" cy="6010969"/>
            <a:chOff x="-2014721" y="17481"/>
            <a:chExt cx="10174451" cy="8731708"/>
          </a:xfrm>
        </p:grpSpPr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id="{F01B16F8-6C88-7CC6-447C-AAD95C81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23143" y="154306"/>
              <a:ext cx="8382873" cy="7873350"/>
            </a:xfrm>
            <a:prstGeom prst="rect">
              <a:avLst/>
            </a:prstGeom>
          </p:spPr>
        </p:pic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80A32F61-65AC-9E7F-B45B-A0BDA4E792AC}"/>
                </a:ext>
              </a:extLst>
            </p:cNvPr>
            <p:cNvSpPr/>
            <p:nvPr/>
          </p:nvSpPr>
          <p:spPr>
            <a:xfrm>
              <a:off x="-7977" y="49417"/>
              <a:ext cx="8078163" cy="685800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100"/>
            </a:p>
          </p:txBody>
        </p:sp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275C95B6-8F8C-C26D-5A5B-DEE7B829E88B}"/>
                </a:ext>
              </a:extLst>
            </p:cNvPr>
            <p:cNvGrpSpPr/>
            <p:nvPr/>
          </p:nvGrpSpPr>
          <p:grpSpPr>
            <a:xfrm>
              <a:off x="-2014721" y="17481"/>
              <a:ext cx="9922630" cy="8731708"/>
              <a:chOff x="-2014721" y="17481"/>
              <a:chExt cx="9922630" cy="8731708"/>
            </a:xfrm>
          </p:grpSpPr>
          <p:sp>
            <p:nvSpPr>
              <p:cNvPr id="22" name="צורה חופשית: צורה 21">
                <a:extLst>
                  <a:ext uri="{FF2B5EF4-FFF2-40B4-BE49-F238E27FC236}">
                    <a16:creationId xmlns:a16="http://schemas.microsoft.com/office/drawing/2014/main" id="{E39CA6DA-A016-FF68-F02C-EA9B607D4FC2}"/>
                  </a:ext>
                </a:extLst>
              </p:cNvPr>
              <p:cNvSpPr/>
              <p:nvPr/>
            </p:nvSpPr>
            <p:spPr>
              <a:xfrm>
                <a:off x="4084637" y="2825646"/>
                <a:ext cx="602288" cy="523732"/>
              </a:xfrm>
              <a:custGeom>
                <a:avLst/>
                <a:gdLst>
                  <a:gd name="connsiteX0" fmla="*/ 72453 w 589614"/>
                  <a:gd name="connsiteY0" fmla="*/ 194872 h 519659"/>
                  <a:gd name="connsiteX1" fmla="*/ 554637 w 589614"/>
                  <a:gd name="connsiteY1" fmla="*/ 0 h 519659"/>
                  <a:gd name="connsiteX2" fmla="*/ 572125 w 589614"/>
                  <a:gd name="connsiteY2" fmla="*/ 27482 h 519659"/>
                  <a:gd name="connsiteX3" fmla="*/ 574623 w 589614"/>
                  <a:gd name="connsiteY3" fmla="*/ 89941 h 519659"/>
                  <a:gd name="connsiteX4" fmla="*/ 589614 w 589614"/>
                  <a:gd name="connsiteY4" fmla="*/ 157397 h 519659"/>
                  <a:gd name="connsiteX5" fmla="*/ 537148 w 589614"/>
                  <a:gd name="connsiteY5" fmla="*/ 169888 h 519659"/>
                  <a:gd name="connsiteX6" fmla="*/ 529653 w 589614"/>
                  <a:gd name="connsiteY6" fmla="*/ 284813 h 519659"/>
                  <a:gd name="connsiteX7" fmla="*/ 427220 w 589614"/>
                  <a:gd name="connsiteY7" fmla="*/ 292308 h 519659"/>
                  <a:gd name="connsiteX8" fmla="*/ 424722 w 589614"/>
                  <a:gd name="connsiteY8" fmla="*/ 504669 h 519659"/>
                  <a:gd name="connsiteX9" fmla="*/ 134912 w 589614"/>
                  <a:gd name="connsiteY9" fmla="*/ 512164 h 519659"/>
                  <a:gd name="connsiteX10" fmla="*/ 0 w 589614"/>
                  <a:gd name="connsiteY10" fmla="*/ 519659 h 519659"/>
                  <a:gd name="connsiteX11" fmla="*/ 72453 w 589614"/>
                  <a:gd name="connsiteY11" fmla="*/ 194872 h 51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9614" h="519659">
                    <a:moveTo>
                      <a:pt x="72453" y="194872"/>
                    </a:moveTo>
                    <a:lnTo>
                      <a:pt x="554637" y="0"/>
                    </a:lnTo>
                    <a:lnTo>
                      <a:pt x="572125" y="27482"/>
                    </a:lnTo>
                    <a:lnTo>
                      <a:pt x="574623" y="89941"/>
                    </a:lnTo>
                    <a:lnTo>
                      <a:pt x="589614" y="157397"/>
                    </a:lnTo>
                    <a:lnTo>
                      <a:pt x="537148" y="169888"/>
                    </a:lnTo>
                    <a:lnTo>
                      <a:pt x="529653" y="284813"/>
                    </a:lnTo>
                    <a:lnTo>
                      <a:pt x="427220" y="292308"/>
                    </a:lnTo>
                    <a:cubicBezTo>
                      <a:pt x="426387" y="363095"/>
                      <a:pt x="425555" y="433882"/>
                      <a:pt x="424722" y="504669"/>
                    </a:cubicBezTo>
                    <a:lnTo>
                      <a:pt x="134912" y="512164"/>
                    </a:lnTo>
                    <a:lnTo>
                      <a:pt x="0" y="519659"/>
                    </a:lnTo>
                    <a:lnTo>
                      <a:pt x="72453" y="194872"/>
                    </a:lnTo>
                    <a:close/>
                  </a:path>
                </a:pathLst>
              </a:custGeom>
              <a:solidFill>
                <a:srgbClr val="78304B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59" name="צורה חופשית: צורה 58">
                <a:extLst>
                  <a:ext uri="{FF2B5EF4-FFF2-40B4-BE49-F238E27FC236}">
                    <a16:creationId xmlns:a16="http://schemas.microsoft.com/office/drawing/2014/main" id="{9ACF2E33-4C79-EC29-4C8B-3EBE6171E5C2}"/>
                  </a:ext>
                </a:extLst>
              </p:cNvPr>
              <p:cNvSpPr/>
              <p:nvPr/>
            </p:nvSpPr>
            <p:spPr>
              <a:xfrm>
                <a:off x="5276850" y="6181725"/>
                <a:ext cx="666750" cy="428625"/>
              </a:xfrm>
              <a:custGeom>
                <a:avLst/>
                <a:gdLst>
                  <a:gd name="connsiteX0" fmla="*/ 95250 w 666750"/>
                  <a:gd name="connsiteY0" fmla="*/ 428625 h 428625"/>
                  <a:gd name="connsiteX1" fmla="*/ 0 w 666750"/>
                  <a:gd name="connsiteY1" fmla="*/ 219075 h 428625"/>
                  <a:gd name="connsiteX2" fmla="*/ 419100 w 666750"/>
                  <a:gd name="connsiteY2" fmla="*/ 0 h 428625"/>
                  <a:gd name="connsiteX3" fmla="*/ 666750 w 666750"/>
                  <a:gd name="connsiteY3" fmla="*/ 19050 h 428625"/>
                  <a:gd name="connsiteX4" fmla="*/ 647700 w 666750"/>
                  <a:gd name="connsiteY4" fmla="*/ 304800 h 428625"/>
                  <a:gd name="connsiteX5" fmla="*/ 409575 w 666750"/>
                  <a:gd name="connsiteY5" fmla="*/ 323850 h 428625"/>
                  <a:gd name="connsiteX6" fmla="*/ 95250 w 666750"/>
                  <a:gd name="connsiteY6" fmla="*/ 428625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0" h="428625">
                    <a:moveTo>
                      <a:pt x="95250" y="428625"/>
                    </a:moveTo>
                    <a:lnTo>
                      <a:pt x="0" y="219075"/>
                    </a:lnTo>
                    <a:lnTo>
                      <a:pt x="419100" y="0"/>
                    </a:lnTo>
                    <a:lnTo>
                      <a:pt x="666750" y="19050"/>
                    </a:lnTo>
                    <a:lnTo>
                      <a:pt x="647700" y="304800"/>
                    </a:lnTo>
                    <a:lnTo>
                      <a:pt x="409575" y="323850"/>
                    </a:lnTo>
                    <a:lnTo>
                      <a:pt x="95250" y="428625"/>
                    </a:lnTo>
                    <a:close/>
                  </a:path>
                </a:pathLst>
              </a:custGeom>
              <a:solidFill>
                <a:srgbClr val="78304B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42" name="צורה חופשית: צורה 41">
                <a:extLst>
                  <a:ext uri="{FF2B5EF4-FFF2-40B4-BE49-F238E27FC236}">
                    <a16:creationId xmlns:a16="http://schemas.microsoft.com/office/drawing/2014/main" id="{571D28DE-87B0-FC66-6754-BF508EDC703F}"/>
                  </a:ext>
                </a:extLst>
              </p:cNvPr>
              <p:cNvSpPr/>
              <p:nvPr/>
            </p:nvSpPr>
            <p:spPr>
              <a:xfrm>
                <a:off x="4832350" y="5486400"/>
                <a:ext cx="831850" cy="1244600"/>
              </a:xfrm>
              <a:custGeom>
                <a:avLst/>
                <a:gdLst>
                  <a:gd name="connsiteX0" fmla="*/ 101600 w 831850"/>
                  <a:gd name="connsiteY0" fmla="*/ 254000 h 1244600"/>
                  <a:gd name="connsiteX1" fmla="*/ 69850 w 831850"/>
                  <a:gd name="connsiteY1" fmla="*/ 590550 h 1244600"/>
                  <a:gd name="connsiteX2" fmla="*/ 0 w 831850"/>
                  <a:gd name="connsiteY2" fmla="*/ 603250 h 1244600"/>
                  <a:gd name="connsiteX3" fmla="*/ 241300 w 831850"/>
                  <a:gd name="connsiteY3" fmla="*/ 889000 h 1244600"/>
                  <a:gd name="connsiteX4" fmla="*/ 361950 w 831850"/>
                  <a:gd name="connsiteY4" fmla="*/ 1244600 h 1244600"/>
                  <a:gd name="connsiteX5" fmla="*/ 533400 w 831850"/>
                  <a:gd name="connsiteY5" fmla="*/ 1149350 h 1244600"/>
                  <a:gd name="connsiteX6" fmla="*/ 457200 w 831850"/>
                  <a:gd name="connsiteY6" fmla="*/ 971550 h 1244600"/>
                  <a:gd name="connsiteX7" fmla="*/ 444500 w 831850"/>
                  <a:gd name="connsiteY7" fmla="*/ 895350 h 1244600"/>
                  <a:gd name="connsiteX8" fmla="*/ 831850 w 831850"/>
                  <a:gd name="connsiteY8" fmla="*/ 723900 h 1244600"/>
                  <a:gd name="connsiteX9" fmla="*/ 685800 w 831850"/>
                  <a:gd name="connsiteY9" fmla="*/ 0 h 1244600"/>
                  <a:gd name="connsiteX10" fmla="*/ 552450 w 831850"/>
                  <a:gd name="connsiteY10" fmla="*/ 292100 h 1244600"/>
                  <a:gd name="connsiteX11" fmla="*/ 533400 w 831850"/>
                  <a:gd name="connsiteY11" fmla="*/ 317500 h 1244600"/>
                  <a:gd name="connsiteX12" fmla="*/ 101600 w 831850"/>
                  <a:gd name="connsiteY12" fmla="*/ 254000 h 124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1850" h="1244600">
                    <a:moveTo>
                      <a:pt x="101600" y="254000"/>
                    </a:moveTo>
                    <a:lnTo>
                      <a:pt x="69850" y="590550"/>
                    </a:lnTo>
                    <a:lnTo>
                      <a:pt x="0" y="603250"/>
                    </a:lnTo>
                    <a:lnTo>
                      <a:pt x="241300" y="889000"/>
                    </a:lnTo>
                    <a:lnTo>
                      <a:pt x="361950" y="1244600"/>
                    </a:lnTo>
                    <a:lnTo>
                      <a:pt x="533400" y="1149350"/>
                    </a:lnTo>
                    <a:lnTo>
                      <a:pt x="457200" y="971550"/>
                    </a:lnTo>
                    <a:lnTo>
                      <a:pt x="444500" y="895350"/>
                    </a:lnTo>
                    <a:lnTo>
                      <a:pt x="831850" y="723900"/>
                    </a:lnTo>
                    <a:lnTo>
                      <a:pt x="685800" y="0"/>
                    </a:lnTo>
                    <a:lnTo>
                      <a:pt x="552450" y="292100"/>
                    </a:lnTo>
                    <a:lnTo>
                      <a:pt x="533400" y="317500"/>
                    </a:lnTo>
                    <a:lnTo>
                      <a:pt x="101600" y="254000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43" name="צורה חופשית: צורה 42">
                <a:extLst>
                  <a:ext uri="{FF2B5EF4-FFF2-40B4-BE49-F238E27FC236}">
                    <a16:creationId xmlns:a16="http://schemas.microsoft.com/office/drawing/2014/main" id="{9C7B00A4-1442-9C35-4211-6C7719CC3386}"/>
                  </a:ext>
                </a:extLst>
              </p:cNvPr>
              <p:cNvSpPr/>
              <p:nvPr/>
            </p:nvSpPr>
            <p:spPr>
              <a:xfrm>
                <a:off x="3975100" y="6026150"/>
                <a:ext cx="869950" cy="1327150"/>
              </a:xfrm>
              <a:custGeom>
                <a:avLst/>
                <a:gdLst>
                  <a:gd name="connsiteX0" fmla="*/ 349250 w 654050"/>
                  <a:gd name="connsiteY0" fmla="*/ 584200 h 647700"/>
                  <a:gd name="connsiteX1" fmla="*/ 654050 w 654050"/>
                  <a:gd name="connsiteY1" fmla="*/ 647700 h 647700"/>
                  <a:gd name="connsiteX2" fmla="*/ 654050 w 654050"/>
                  <a:gd name="connsiteY2" fmla="*/ 406400 h 647700"/>
                  <a:gd name="connsiteX3" fmla="*/ 577850 w 654050"/>
                  <a:gd name="connsiteY3" fmla="*/ 50800 h 647700"/>
                  <a:gd name="connsiteX4" fmla="*/ 412750 w 654050"/>
                  <a:gd name="connsiteY4" fmla="*/ 50800 h 647700"/>
                  <a:gd name="connsiteX5" fmla="*/ 311150 w 654050"/>
                  <a:gd name="connsiteY5" fmla="*/ 44450 h 647700"/>
                  <a:gd name="connsiteX6" fmla="*/ 177800 w 654050"/>
                  <a:gd name="connsiteY6" fmla="*/ 0 h 647700"/>
                  <a:gd name="connsiteX7" fmla="*/ 139700 w 654050"/>
                  <a:gd name="connsiteY7" fmla="*/ 31750 h 647700"/>
                  <a:gd name="connsiteX8" fmla="*/ 38100 w 654050"/>
                  <a:gd name="connsiteY8" fmla="*/ 273050 h 647700"/>
                  <a:gd name="connsiteX9" fmla="*/ 0 w 654050"/>
                  <a:gd name="connsiteY9" fmla="*/ 311150 h 647700"/>
                  <a:gd name="connsiteX10" fmla="*/ 76200 w 654050"/>
                  <a:gd name="connsiteY10" fmla="*/ 463550 h 647700"/>
                  <a:gd name="connsiteX11" fmla="*/ 292100 w 654050"/>
                  <a:gd name="connsiteY11" fmla="*/ 393700 h 647700"/>
                  <a:gd name="connsiteX12" fmla="*/ 349250 w 654050"/>
                  <a:gd name="connsiteY12" fmla="*/ 584200 h 647700"/>
                  <a:gd name="connsiteX0" fmla="*/ 349250 w 654050"/>
                  <a:gd name="connsiteY0" fmla="*/ 584200 h 647700"/>
                  <a:gd name="connsiteX1" fmla="*/ 342900 w 654050"/>
                  <a:gd name="connsiteY1" fmla="*/ 590550 h 647700"/>
                  <a:gd name="connsiteX2" fmla="*/ 654050 w 654050"/>
                  <a:gd name="connsiteY2" fmla="*/ 647700 h 647700"/>
                  <a:gd name="connsiteX3" fmla="*/ 654050 w 654050"/>
                  <a:gd name="connsiteY3" fmla="*/ 406400 h 647700"/>
                  <a:gd name="connsiteX4" fmla="*/ 577850 w 654050"/>
                  <a:gd name="connsiteY4" fmla="*/ 50800 h 647700"/>
                  <a:gd name="connsiteX5" fmla="*/ 412750 w 654050"/>
                  <a:gd name="connsiteY5" fmla="*/ 50800 h 647700"/>
                  <a:gd name="connsiteX6" fmla="*/ 311150 w 654050"/>
                  <a:gd name="connsiteY6" fmla="*/ 44450 h 647700"/>
                  <a:gd name="connsiteX7" fmla="*/ 177800 w 654050"/>
                  <a:gd name="connsiteY7" fmla="*/ 0 h 647700"/>
                  <a:gd name="connsiteX8" fmla="*/ 139700 w 654050"/>
                  <a:gd name="connsiteY8" fmla="*/ 31750 h 647700"/>
                  <a:gd name="connsiteX9" fmla="*/ 38100 w 654050"/>
                  <a:gd name="connsiteY9" fmla="*/ 273050 h 647700"/>
                  <a:gd name="connsiteX10" fmla="*/ 0 w 654050"/>
                  <a:gd name="connsiteY10" fmla="*/ 311150 h 647700"/>
                  <a:gd name="connsiteX11" fmla="*/ 76200 w 654050"/>
                  <a:gd name="connsiteY11" fmla="*/ 463550 h 647700"/>
                  <a:gd name="connsiteX12" fmla="*/ 292100 w 654050"/>
                  <a:gd name="connsiteY12" fmla="*/ 393700 h 647700"/>
                  <a:gd name="connsiteX13" fmla="*/ 349250 w 654050"/>
                  <a:gd name="connsiteY13" fmla="*/ 584200 h 647700"/>
                  <a:gd name="connsiteX0" fmla="*/ 342900 w 654050"/>
                  <a:gd name="connsiteY0" fmla="*/ 508000 h 647700"/>
                  <a:gd name="connsiteX1" fmla="*/ 342900 w 654050"/>
                  <a:gd name="connsiteY1" fmla="*/ 590550 h 647700"/>
                  <a:gd name="connsiteX2" fmla="*/ 654050 w 654050"/>
                  <a:gd name="connsiteY2" fmla="*/ 647700 h 647700"/>
                  <a:gd name="connsiteX3" fmla="*/ 654050 w 654050"/>
                  <a:gd name="connsiteY3" fmla="*/ 406400 h 647700"/>
                  <a:gd name="connsiteX4" fmla="*/ 577850 w 654050"/>
                  <a:gd name="connsiteY4" fmla="*/ 50800 h 647700"/>
                  <a:gd name="connsiteX5" fmla="*/ 412750 w 654050"/>
                  <a:gd name="connsiteY5" fmla="*/ 50800 h 647700"/>
                  <a:gd name="connsiteX6" fmla="*/ 311150 w 654050"/>
                  <a:gd name="connsiteY6" fmla="*/ 44450 h 647700"/>
                  <a:gd name="connsiteX7" fmla="*/ 177800 w 654050"/>
                  <a:gd name="connsiteY7" fmla="*/ 0 h 647700"/>
                  <a:gd name="connsiteX8" fmla="*/ 139700 w 654050"/>
                  <a:gd name="connsiteY8" fmla="*/ 31750 h 647700"/>
                  <a:gd name="connsiteX9" fmla="*/ 38100 w 654050"/>
                  <a:gd name="connsiteY9" fmla="*/ 273050 h 647700"/>
                  <a:gd name="connsiteX10" fmla="*/ 0 w 654050"/>
                  <a:gd name="connsiteY10" fmla="*/ 311150 h 647700"/>
                  <a:gd name="connsiteX11" fmla="*/ 76200 w 654050"/>
                  <a:gd name="connsiteY11" fmla="*/ 463550 h 647700"/>
                  <a:gd name="connsiteX12" fmla="*/ 292100 w 654050"/>
                  <a:gd name="connsiteY12" fmla="*/ 393700 h 647700"/>
                  <a:gd name="connsiteX13" fmla="*/ 342900 w 654050"/>
                  <a:gd name="connsiteY13" fmla="*/ 508000 h 647700"/>
                  <a:gd name="connsiteX0" fmla="*/ 520700 w 831850"/>
                  <a:gd name="connsiteY0" fmla="*/ 508000 h 749300"/>
                  <a:gd name="connsiteX1" fmla="*/ 0 w 831850"/>
                  <a:gd name="connsiteY1" fmla="*/ 749300 h 749300"/>
                  <a:gd name="connsiteX2" fmla="*/ 831850 w 831850"/>
                  <a:gd name="connsiteY2" fmla="*/ 647700 h 749300"/>
                  <a:gd name="connsiteX3" fmla="*/ 831850 w 831850"/>
                  <a:gd name="connsiteY3" fmla="*/ 406400 h 749300"/>
                  <a:gd name="connsiteX4" fmla="*/ 755650 w 831850"/>
                  <a:gd name="connsiteY4" fmla="*/ 50800 h 749300"/>
                  <a:gd name="connsiteX5" fmla="*/ 590550 w 831850"/>
                  <a:gd name="connsiteY5" fmla="*/ 50800 h 749300"/>
                  <a:gd name="connsiteX6" fmla="*/ 488950 w 831850"/>
                  <a:gd name="connsiteY6" fmla="*/ 44450 h 749300"/>
                  <a:gd name="connsiteX7" fmla="*/ 355600 w 831850"/>
                  <a:gd name="connsiteY7" fmla="*/ 0 h 749300"/>
                  <a:gd name="connsiteX8" fmla="*/ 317500 w 831850"/>
                  <a:gd name="connsiteY8" fmla="*/ 31750 h 749300"/>
                  <a:gd name="connsiteX9" fmla="*/ 215900 w 831850"/>
                  <a:gd name="connsiteY9" fmla="*/ 273050 h 749300"/>
                  <a:gd name="connsiteX10" fmla="*/ 177800 w 831850"/>
                  <a:gd name="connsiteY10" fmla="*/ 311150 h 749300"/>
                  <a:gd name="connsiteX11" fmla="*/ 254000 w 831850"/>
                  <a:gd name="connsiteY11" fmla="*/ 463550 h 749300"/>
                  <a:gd name="connsiteX12" fmla="*/ 469900 w 831850"/>
                  <a:gd name="connsiteY12" fmla="*/ 393700 h 749300"/>
                  <a:gd name="connsiteX13" fmla="*/ 520700 w 831850"/>
                  <a:gd name="connsiteY13" fmla="*/ 508000 h 749300"/>
                  <a:gd name="connsiteX0" fmla="*/ 546100 w 831850"/>
                  <a:gd name="connsiteY0" fmla="*/ 590550 h 749300"/>
                  <a:gd name="connsiteX1" fmla="*/ 0 w 831850"/>
                  <a:gd name="connsiteY1" fmla="*/ 749300 h 749300"/>
                  <a:gd name="connsiteX2" fmla="*/ 831850 w 831850"/>
                  <a:gd name="connsiteY2" fmla="*/ 647700 h 749300"/>
                  <a:gd name="connsiteX3" fmla="*/ 831850 w 831850"/>
                  <a:gd name="connsiteY3" fmla="*/ 406400 h 749300"/>
                  <a:gd name="connsiteX4" fmla="*/ 755650 w 831850"/>
                  <a:gd name="connsiteY4" fmla="*/ 50800 h 749300"/>
                  <a:gd name="connsiteX5" fmla="*/ 590550 w 831850"/>
                  <a:gd name="connsiteY5" fmla="*/ 50800 h 749300"/>
                  <a:gd name="connsiteX6" fmla="*/ 488950 w 831850"/>
                  <a:gd name="connsiteY6" fmla="*/ 44450 h 749300"/>
                  <a:gd name="connsiteX7" fmla="*/ 355600 w 831850"/>
                  <a:gd name="connsiteY7" fmla="*/ 0 h 749300"/>
                  <a:gd name="connsiteX8" fmla="*/ 317500 w 831850"/>
                  <a:gd name="connsiteY8" fmla="*/ 31750 h 749300"/>
                  <a:gd name="connsiteX9" fmla="*/ 215900 w 831850"/>
                  <a:gd name="connsiteY9" fmla="*/ 273050 h 749300"/>
                  <a:gd name="connsiteX10" fmla="*/ 177800 w 831850"/>
                  <a:gd name="connsiteY10" fmla="*/ 311150 h 749300"/>
                  <a:gd name="connsiteX11" fmla="*/ 254000 w 831850"/>
                  <a:gd name="connsiteY11" fmla="*/ 463550 h 749300"/>
                  <a:gd name="connsiteX12" fmla="*/ 469900 w 831850"/>
                  <a:gd name="connsiteY12" fmla="*/ 393700 h 749300"/>
                  <a:gd name="connsiteX13" fmla="*/ 546100 w 831850"/>
                  <a:gd name="connsiteY13" fmla="*/ 590550 h 749300"/>
                  <a:gd name="connsiteX0" fmla="*/ 546100 w 831850"/>
                  <a:gd name="connsiteY0" fmla="*/ 590550 h 749300"/>
                  <a:gd name="connsiteX1" fmla="*/ 0 w 831850"/>
                  <a:gd name="connsiteY1" fmla="*/ 749300 h 749300"/>
                  <a:gd name="connsiteX2" fmla="*/ 831850 w 831850"/>
                  <a:gd name="connsiteY2" fmla="*/ 647700 h 749300"/>
                  <a:gd name="connsiteX3" fmla="*/ 812800 w 831850"/>
                  <a:gd name="connsiteY3" fmla="*/ 647700 h 749300"/>
                  <a:gd name="connsiteX4" fmla="*/ 831850 w 831850"/>
                  <a:gd name="connsiteY4" fmla="*/ 406400 h 749300"/>
                  <a:gd name="connsiteX5" fmla="*/ 755650 w 831850"/>
                  <a:gd name="connsiteY5" fmla="*/ 50800 h 749300"/>
                  <a:gd name="connsiteX6" fmla="*/ 590550 w 831850"/>
                  <a:gd name="connsiteY6" fmla="*/ 50800 h 749300"/>
                  <a:gd name="connsiteX7" fmla="*/ 488950 w 831850"/>
                  <a:gd name="connsiteY7" fmla="*/ 44450 h 749300"/>
                  <a:gd name="connsiteX8" fmla="*/ 355600 w 831850"/>
                  <a:gd name="connsiteY8" fmla="*/ 0 h 749300"/>
                  <a:gd name="connsiteX9" fmla="*/ 317500 w 831850"/>
                  <a:gd name="connsiteY9" fmla="*/ 31750 h 749300"/>
                  <a:gd name="connsiteX10" fmla="*/ 215900 w 831850"/>
                  <a:gd name="connsiteY10" fmla="*/ 273050 h 749300"/>
                  <a:gd name="connsiteX11" fmla="*/ 177800 w 831850"/>
                  <a:gd name="connsiteY11" fmla="*/ 311150 h 749300"/>
                  <a:gd name="connsiteX12" fmla="*/ 254000 w 831850"/>
                  <a:gd name="connsiteY12" fmla="*/ 463550 h 749300"/>
                  <a:gd name="connsiteX13" fmla="*/ 469900 w 831850"/>
                  <a:gd name="connsiteY13" fmla="*/ 393700 h 749300"/>
                  <a:gd name="connsiteX14" fmla="*/ 546100 w 831850"/>
                  <a:gd name="connsiteY14" fmla="*/ 590550 h 749300"/>
                  <a:gd name="connsiteX0" fmla="*/ 546100 w 831850"/>
                  <a:gd name="connsiteY0" fmla="*/ 590550 h 749300"/>
                  <a:gd name="connsiteX1" fmla="*/ 0 w 831850"/>
                  <a:gd name="connsiteY1" fmla="*/ 749300 h 749300"/>
                  <a:gd name="connsiteX2" fmla="*/ 831850 w 831850"/>
                  <a:gd name="connsiteY2" fmla="*/ 647700 h 749300"/>
                  <a:gd name="connsiteX3" fmla="*/ 831850 w 831850"/>
                  <a:gd name="connsiteY3" fmla="*/ 584200 h 749300"/>
                  <a:gd name="connsiteX4" fmla="*/ 831850 w 831850"/>
                  <a:gd name="connsiteY4" fmla="*/ 406400 h 749300"/>
                  <a:gd name="connsiteX5" fmla="*/ 755650 w 831850"/>
                  <a:gd name="connsiteY5" fmla="*/ 50800 h 749300"/>
                  <a:gd name="connsiteX6" fmla="*/ 590550 w 831850"/>
                  <a:gd name="connsiteY6" fmla="*/ 50800 h 749300"/>
                  <a:gd name="connsiteX7" fmla="*/ 488950 w 831850"/>
                  <a:gd name="connsiteY7" fmla="*/ 44450 h 749300"/>
                  <a:gd name="connsiteX8" fmla="*/ 355600 w 831850"/>
                  <a:gd name="connsiteY8" fmla="*/ 0 h 749300"/>
                  <a:gd name="connsiteX9" fmla="*/ 317500 w 831850"/>
                  <a:gd name="connsiteY9" fmla="*/ 31750 h 749300"/>
                  <a:gd name="connsiteX10" fmla="*/ 215900 w 831850"/>
                  <a:gd name="connsiteY10" fmla="*/ 273050 h 749300"/>
                  <a:gd name="connsiteX11" fmla="*/ 177800 w 831850"/>
                  <a:gd name="connsiteY11" fmla="*/ 311150 h 749300"/>
                  <a:gd name="connsiteX12" fmla="*/ 254000 w 831850"/>
                  <a:gd name="connsiteY12" fmla="*/ 463550 h 749300"/>
                  <a:gd name="connsiteX13" fmla="*/ 469900 w 831850"/>
                  <a:gd name="connsiteY13" fmla="*/ 393700 h 749300"/>
                  <a:gd name="connsiteX14" fmla="*/ 546100 w 831850"/>
                  <a:gd name="connsiteY14" fmla="*/ 590550 h 749300"/>
                  <a:gd name="connsiteX0" fmla="*/ 546100 w 831850"/>
                  <a:gd name="connsiteY0" fmla="*/ 590550 h 825500"/>
                  <a:gd name="connsiteX1" fmla="*/ 0 w 831850"/>
                  <a:gd name="connsiteY1" fmla="*/ 749300 h 825500"/>
                  <a:gd name="connsiteX2" fmla="*/ 793750 w 831850"/>
                  <a:gd name="connsiteY2" fmla="*/ 825500 h 825500"/>
                  <a:gd name="connsiteX3" fmla="*/ 831850 w 831850"/>
                  <a:gd name="connsiteY3" fmla="*/ 584200 h 825500"/>
                  <a:gd name="connsiteX4" fmla="*/ 831850 w 831850"/>
                  <a:gd name="connsiteY4" fmla="*/ 406400 h 825500"/>
                  <a:gd name="connsiteX5" fmla="*/ 755650 w 831850"/>
                  <a:gd name="connsiteY5" fmla="*/ 50800 h 825500"/>
                  <a:gd name="connsiteX6" fmla="*/ 590550 w 831850"/>
                  <a:gd name="connsiteY6" fmla="*/ 50800 h 825500"/>
                  <a:gd name="connsiteX7" fmla="*/ 488950 w 831850"/>
                  <a:gd name="connsiteY7" fmla="*/ 44450 h 825500"/>
                  <a:gd name="connsiteX8" fmla="*/ 355600 w 831850"/>
                  <a:gd name="connsiteY8" fmla="*/ 0 h 825500"/>
                  <a:gd name="connsiteX9" fmla="*/ 317500 w 831850"/>
                  <a:gd name="connsiteY9" fmla="*/ 31750 h 825500"/>
                  <a:gd name="connsiteX10" fmla="*/ 215900 w 831850"/>
                  <a:gd name="connsiteY10" fmla="*/ 273050 h 825500"/>
                  <a:gd name="connsiteX11" fmla="*/ 177800 w 831850"/>
                  <a:gd name="connsiteY11" fmla="*/ 311150 h 825500"/>
                  <a:gd name="connsiteX12" fmla="*/ 254000 w 831850"/>
                  <a:gd name="connsiteY12" fmla="*/ 463550 h 825500"/>
                  <a:gd name="connsiteX13" fmla="*/ 469900 w 831850"/>
                  <a:gd name="connsiteY13" fmla="*/ 393700 h 825500"/>
                  <a:gd name="connsiteX14" fmla="*/ 546100 w 831850"/>
                  <a:gd name="connsiteY14" fmla="*/ 590550 h 825500"/>
                  <a:gd name="connsiteX0" fmla="*/ 546100 w 831850"/>
                  <a:gd name="connsiteY0" fmla="*/ 590550 h 825500"/>
                  <a:gd name="connsiteX1" fmla="*/ 0 w 831850"/>
                  <a:gd name="connsiteY1" fmla="*/ 749300 h 825500"/>
                  <a:gd name="connsiteX2" fmla="*/ 793750 w 831850"/>
                  <a:gd name="connsiteY2" fmla="*/ 825500 h 825500"/>
                  <a:gd name="connsiteX3" fmla="*/ 793750 w 831850"/>
                  <a:gd name="connsiteY3" fmla="*/ 819150 h 825500"/>
                  <a:gd name="connsiteX4" fmla="*/ 831850 w 831850"/>
                  <a:gd name="connsiteY4" fmla="*/ 584200 h 825500"/>
                  <a:gd name="connsiteX5" fmla="*/ 831850 w 831850"/>
                  <a:gd name="connsiteY5" fmla="*/ 406400 h 825500"/>
                  <a:gd name="connsiteX6" fmla="*/ 755650 w 831850"/>
                  <a:gd name="connsiteY6" fmla="*/ 50800 h 825500"/>
                  <a:gd name="connsiteX7" fmla="*/ 590550 w 831850"/>
                  <a:gd name="connsiteY7" fmla="*/ 50800 h 825500"/>
                  <a:gd name="connsiteX8" fmla="*/ 488950 w 831850"/>
                  <a:gd name="connsiteY8" fmla="*/ 44450 h 825500"/>
                  <a:gd name="connsiteX9" fmla="*/ 355600 w 831850"/>
                  <a:gd name="connsiteY9" fmla="*/ 0 h 825500"/>
                  <a:gd name="connsiteX10" fmla="*/ 317500 w 831850"/>
                  <a:gd name="connsiteY10" fmla="*/ 31750 h 825500"/>
                  <a:gd name="connsiteX11" fmla="*/ 215900 w 831850"/>
                  <a:gd name="connsiteY11" fmla="*/ 273050 h 825500"/>
                  <a:gd name="connsiteX12" fmla="*/ 177800 w 831850"/>
                  <a:gd name="connsiteY12" fmla="*/ 311150 h 825500"/>
                  <a:gd name="connsiteX13" fmla="*/ 254000 w 831850"/>
                  <a:gd name="connsiteY13" fmla="*/ 463550 h 825500"/>
                  <a:gd name="connsiteX14" fmla="*/ 469900 w 831850"/>
                  <a:gd name="connsiteY14" fmla="*/ 393700 h 825500"/>
                  <a:gd name="connsiteX15" fmla="*/ 546100 w 831850"/>
                  <a:gd name="connsiteY15" fmla="*/ 590550 h 825500"/>
                  <a:gd name="connsiteX0" fmla="*/ 546100 w 831850"/>
                  <a:gd name="connsiteY0" fmla="*/ 590550 h 971550"/>
                  <a:gd name="connsiteX1" fmla="*/ 0 w 831850"/>
                  <a:gd name="connsiteY1" fmla="*/ 749300 h 971550"/>
                  <a:gd name="connsiteX2" fmla="*/ 793750 w 831850"/>
                  <a:gd name="connsiteY2" fmla="*/ 825500 h 971550"/>
                  <a:gd name="connsiteX3" fmla="*/ 552450 w 831850"/>
                  <a:gd name="connsiteY3" fmla="*/ 971550 h 971550"/>
                  <a:gd name="connsiteX4" fmla="*/ 831850 w 831850"/>
                  <a:gd name="connsiteY4" fmla="*/ 584200 h 971550"/>
                  <a:gd name="connsiteX5" fmla="*/ 831850 w 831850"/>
                  <a:gd name="connsiteY5" fmla="*/ 406400 h 971550"/>
                  <a:gd name="connsiteX6" fmla="*/ 755650 w 831850"/>
                  <a:gd name="connsiteY6" fmla="*/ 50800 h 971550"/>
                  <a:gd name="connsiteX7" fmla="*/ 590550 w 831850"/>
                  <a:gd name="connsiteY7" fmla="*/ 50800 h 971550"/>
                  <a:gd name="connsiteX8" fmla="*/ 488950 w 831850"/>
                  <a:gd name="connsiteY8" fmla="*/ 44450 h 971550"/>
                  <a:gd name="connsiteX9" fmla="*/ 355600 w 831850"/>
                  <a:gd name="connsiteY9" fmla="*/ 0 h 971550"/>
                  <a:gd name="connsiteX10" fmla="*/ 317500 w 831850"/>
                  <a:gd name="connsiteY10" fmla="*/ 31750 h 971550"/>
                  <a:gd name="connsiteX11" fmla="*/ 215900 w 831850"/>
                  <a:gd name="connsiteY11" fmla="*/ 273050 h 971550"/>
                  <a:gd name="connsiteX12" fmla="*/ 177800 w 831850"/>
                  <a:gd name="connsiteY12" fmla="*/ 311150 h 971550"/>
                  <a:gd name="connsiteX13" fmla="*/ 254000 w 831850"/>
                  <a:gd name="connsiteY13" fmla="*/ 463550 h 971550"/>
                  <a:gd name="connsiteX14" fmla="*/ 469900 w 831850"/>
                  <a:gd name="connsiteY14" fmla="*/ 393700 h 971550"/>
                  <a:gd name="connsiteX15" fmla="*/ 546100 w 831850"/>
                  <a:gd name="connsiteY15" fmla="*/ 590550 h 971550"/>
                  <a:gd name="connsiteX0" fmla="*/ 546100 w 831850"/>
                  <a:gd name="connsiteY0" fmla="*/ 590550 h 825500"/>
                  <a:gd name="connsiteX1" fmla="*/ 0 w 831850"/>
                  <a:gd name="connsiteY1" fmla="*/ 749300 h 825500"/>
                  <a:gd name="connsiteX2" fmla="*/ 793750 w 831850"/>
                  <a:gd name="connsiteY2" fmla="*/ 825500 h 825500"/>
                  <a:gd name="connsiteX3" fmla="*/ 806450 w 831850"/>
                  <a:gd name="connsiteY3" fmla="*/ 723900 h 825500"/>
                  <a:gd name="connsiteX4" fmla="*/ 831850 w 831850"/>
                  <a:gd name="connsiteY4" fmla="*/ 584200 h 825500"/>
                  <a:gd name="connsiteX5" fmla="*/ 831850 w 831850"/>
                  <a:gd name="connsiteY5" fmla="*/ 406400 h 825500"/>
                  <a:gd name="connsiteX6" fmla="*/ 755650 w 831850"/>
                  <a:gd name="connsiteY6" fmla="*/ 50800 h 825500"/>
                  <a:gd name="connsiteX7" fmla="*/ 590550 w 831850"/>
                  <a:gd name="connsiteY7" fmla="*/ 50800 h 825500"/>
                  <a:gd name="connsiteX8" fmla="*/ 488950 w 831850"/>
                  <a:gd name="connsiteY8" fmla="*/ 44450 h 825500"/>
                  <a:gd name="connsiteX9" fmla="*/ 355600 w 831850"/>
                  <a:gd name="connsiteY9" fmla="*/ 0 h 825500"/>
                  <a:gd name="connsiteX10" fmla="*/ 317500 w 831850"/>
                  <a:gd name="connsiteY10" fmla="*/ 31750 h 825500"/>
                  <a:gd name="connsiteX11" fmla="*/ 215900 w 831850"/>
                  <a:gd name="connsiteY11" fmla="*/ 273050 h 825500"/>
                  <a:gd name="connsiteX12" fmla="*/ 177800 w 831850"/>
                  <a:gd name="connsiteY12" fmla="*/ 311150 h 825500"/>
                  <a:gd name="connsiteX13" fmla="*/ 254000 w 831850"/>
                  <a:gd name="connsiteY13" fmla="*/ 463550 h 825500"/>
                  <a:gd name="connsiteX14" fmla="*/ 469900 w 831850"/>
                  <a:gd name="connsiteY14" fmla="*/ 393700 h 825500"/>
                  <a:gd name="connsiteX15" fmla="*/ 546100 w 831850"/>
                  <a:gd name="connsiteY15" fmla="*/ 590550 h 825500"/>
                  <a:gd name="connsiteX0" fmla="*/ 546100 w 831850"/>
                  <a:gd name="connsiteY0" fmla="*/ 590550 h 1327150"/>
                  <a:gd name="connsiteX1" fmla="*/ 0 w 831850"/>
                  <a:gd name="connsiteY1" fmla="*/ 749300 h 1327150"/>
                  <a:gd name="connsiteX2" fmla="*/ 165100 w 831850"/>
                  <a:gd name="connsiteY2" fmla="*/ 1327150 h 1327150"/>
                  <a:gd name="connsiteX3" fmla="*/ 806450 w 831850"/>
                  <a:gd name="connsiteY3" fmla="*/ 723900 h 1327150"/>
                  <a:gd name="connsiteX4" fmla="*/ 831850 w 831850"/>
                  <a:gd name="connsiteY4" fmla="*/ 584200 h 1327150"/>
                  <a:gd name="connsiteX5" fmla="*/ 831850 w 831850"/>
                  <a:gd name="connsiteY5" fmla="*/ 406400 h 1327150"/>
                  <a:gd name="connsiteX6" fmla="*/ 755650 w 831850"/>
                  <a:gd name="connsiteY6" fmla="*/ 50800 h 1327150"/>
                  <a:gd name="connsiteX7" fmla="*/ 590550 w 831850"/>
                  <a:gd name="connsiteY7" fmla="*/ 50800 h 1327150"/>
                  <a:gd name="connsiteX8" fmla="*/ 488950 w 831850"/>
                  <a:gd name="connsiteY8" fmla="*/ 44450 h 1327150"/>
                  <a:gd name="connsiteX9" fmla="*/ 355600 w 831850"/>
                  <a:gd name="connsiteY9" fmla="*/ 0 h 1327150"/>
                  <a:gd name="connsiteX10" fmla="*/ 317500 w 831850"/>
                  <a:gd name="connsiteY10" fmla="*/ 31750 h 1327150"/>
                  <a:gd name="connsiteX11" fmla="*/ 215900 w 831850"/>
                  <a:gd name="connsiteY11" fmla="*/ 273050 h 1327150"/>
                  <a:gd name="connsiteX12" fmla="*/ 177800 w 831850"/>
                  <a:gd name="connsiteY12" fmla="*/ 311150 h 1327150"/>
                  <a:gd name="connsiteX13" fmla="*/ 254000 w 831850"/>
                  <a:gd name="connsiteY13" fmla="*/ 463550 h 1327150"/>
                  <a:gd name="connsiteX14" fmla="*/ 469900 w 831850"/>
                  <a:gd name="connsiteY14" fmla="*/ 393700 h 1327150"/>
                  <a:gd name="connsiteX15" fmla="*/ 546100 w 831850"/>
                  <a:gd name="connsiteY15" fmla="*/ 590550 h 1327150"/>
                  <a:gd name="connsiteX0" fmla="*/ 546100 w 831850"/>
                  <a:gd name="connsiteY0" fmla="*/ 590550 h 1327150"/>
                  <a:gd name="connsiteX1" fmla="*/ 0 w 831850"/>
                  <a:gd name="connsiteY1" fmla="*/ 749300 h 1327150"/>
                  <a:gd name="connsiteX2" fmla="*/ 165100 w 831850"/>
                  <a:gd name="connsiteY2" fmla="*/ 1327150 h 1327150"/>
                  <a:gd name="connsiteX3" fmla="*/ 800100 w 831850"/>
                  <a:gd name="connsiteY3" fmla="*/ 806450 h 1327150"/>
                  <a:gd name="connsiteX4" fmla="*/ 831850 w 831850"/>
                  <a:gd name="connsiteY4" fmla="*/ 584200 h 1327150"/>
                  <a:gd name="connsiteX5" fmla="*/ 831850 w 831850"/>
                  <a:gd name="connsiteY5" fmla="*/ 406400 h 1327150"/>
                  <a:gd name="connsiteX6" fmla="*/ 755650 w 831850"/>
                  <a:gd name="connsiteY6" fmla="*/ 50800 h 1327150"/>
                  <a:gd name="connsiteX7" fmla="*/ 590550 w 831850"/>
                  <a:gd name="connsiteY7" fmla="*/ 50800 h 1327150"/>
                  <a:gd name="connsiteX8" fmla="*/ 488950 w 831850"/>
                  <a:gd name="connsiteY8" fmla="*/ 44450 h 1327150"/>
                  <a:gd name="connsiteX9" fmla="*/ 355600 w 831850"/>
                  <a:gd name="connsiteY9" fmla="*/ 0 h 1327150"/>
                  <a:gd name="connsiteX10" fmla="*/ 317500 w 831850"/>
                  <a:gd name="connsiteY10" fmla="*/ 31750 h 1327150"/>
                  <a:gd name="connsiteX11" fmla="*/ 215900 w 831850"/>
                  <a:gd name="connsiteY11" fmla="*/ 273050 h 1327150"/>
                  <a:gd name="connsiteX12" fmla="*/ 177800 w 831850"/>
                  <a:gd name="connsiteY12" fmla="*/ 311150 h 1327150"/>
                  <a:gd name="connsiteX13" fmla="*/ 254000 w 831850"/>
                  <a:gd name="connsiteY13" fmla="*/ 463550 h 1327150"/>
                  <a:gd name="connsiteX14" fmla="*/ 469900 w 831850"/>
                  <a:gd name="connsiteY14" fmla="*/ 393700 h 1327150"/>
                  <a:gd name="connsiteX15" fmla="*/ 546100 w 831850"/>
                  <a:gd name="connsiteY15" fmla="*/ 590550 h 1327150"/>
                  <a:gd name="connsiteX0" fmla="*/ 558800 w 844550"/>
                  <a:gd name="connsiteY0" fmla="*/ 590550 h 1327150"/>
                  <a:gd name="connsiteX1" fmla="*/ 12700 w 844550"/>
                  <a:gd name="connsiteY1" fmla="*/ 749300 h 1327150"/>
                  <a:gd name="connsiteX2" fmla="*/ 0 w 844550"/>
                  <a:gd name="connsiteY2" fmla="*/ 755650 h 1327150"/>
                  <a:gd name="connsiteX3" fmla="*/ 177800 w 844550"/>
                  <a:gd name="connsiteY3" fmla="*/ 1327150 h 1327150"/>
                  <a:gd name="connsiteX4" fmla="*/ 812800 w 844550"/>
                  <a:gd name="connsiteY4" fmla="*/ 806450 h 1327150"/>
                  <a:gd name="connsiteX5" fmla="*/ 844550 w 844550"/>
                  <a:gd name="connsiteY5" fmla="*/ 584200 h 1327150"/>
                  <a:gd name="connsiteX6" fmla="*/ 844550 w 844550"/>
                  <a:gd name="connsiteY6" fmla="*/ 406400 h 1327150"/>
                  <a:gd name="connsiteX7" fmla="*/ 768350 w 844550"/>
                  <a:gd name="connsiteY7" fmla="*/ 50800 h 1327150"/>
                  <a:gd name="connsiteX8" fmla="*/ 603250 w 844550"/>
                  <a:gd name="connsiteY8" fmla="*/ 50800 h 1327150"/>
                  <a:gd name="connsiteX9" fmla="*/ 501650 w 844550"/>
                  <a:gd name="connsiteY9" fmla="*/ 44450 h 1327150"/>
                  <a:gd name="connsiteX10" fmla="*/ 368300 w 844550"/>
                  <a:gd name="connsiteY10" fmla="*/ 0 h 1327150"/>
                  <a:gd name="connsiteX11" fmla="*/ 330200 w 844550"/>
                  <a:gd name="connsiteY11" fmla="*/ 31750 h 1327150"/>
                  <a:gd name="connsiteX12" fmla="*/ 228600 w 844550"/>
                  <a:gd name="connsiteY12" fmla="*/ 273050 h 1327150"/>
                  <a:gd name="connsiteX13" fmla="*/ 190500 w 844550"/>
                  <a:gd name="connsiteY13" fmla="*/ 311150 h 1327150"/>
                  <a:gd name="connsiteX14" fmla="*/ 266700 w 844550"/>
                  <a:gd name="connsiteY14" fmla="*/ 463550 h 1327150"/>
                  <a:gd name="connsiteX15" fmla="*/ 482600 w 844550"/>
                  <a:gd name="connsiteY15" fmla="*/ 393700 h 1327150"/>
                  <a:gd name="connsiteX16" fmla="*/ 558800 w 844550"/>
                  <a:gd name="connsiteY16" fmla="*/ 590550 h 1327150"/>
                  <a:gd name="connsiteX0" fmla="*/ 565150 w 850900"/>
                  <a:gd name="connsiteY0" fmla="*/ 590550 h 1327150"/>
                  <a:gd name="connsiteX1" fmla="*/ 19050 w 850900"/>
                  <a:gd name="connsiteY1" fmla="*/ 749300 h 1327150"/>
                  <a:gd name="connsiteX2" fmla="*/ 0 w 850900"/>
                  <a:gd name="connsiteY2" fmla="*/ 1041400 h 1327150"/>
                  <a:gd name="connsiteX3" fmla="*/ 184150 w 850900"/>
                  <a:gd name="connsiteY3" fmla="*/ 1327150 h 1327150"/>
                  <a:gd name="connsiteX4" fmla="*/ 819150 w 850900"/>
                  <a:gd name="connsiteY4" fmla="*/ 806450 h 1327150"/>
                  <a:gd name="connsiteX5" fmla="*/ 850900 w 850900"/>
                  <a:gd name="connsiteY5" fmla="*/ 584200 h 1327150"/>
                  <a:gd name="connsiteX6" fmla="*/ 850900 w 850900"/>
                  <a:gd name="connsiteY6" fmla="*/ 406400 h 1327150"/>
                  <a:gd name="connsiteX7" fmla="*/ 774700 w 850900"/>
                  <a:gd name="connsiteY7" fmla="*/ 50800 h 1327150"/>
                  <a:gd name="connsiteX8" fmla="*/ 609600 w 850900"/>
                  <a:gd name="connsiteY8" fmla="*/ 50800 h 1327150"/>
                  <a:gd name="connsiteX9" fmla="*/ 508000 w 850900"/>
                  <a:gd name="connsiteY9" fmla="*/ 44450 h 1327150"/>
                  <a:gd name="connsiteX10" fmla="*/ 374650 w 850900"/>
                  <a:gd name="connsiteY10" fmla="*/ 0 h 1327150"/>
                  <a:gd name="connsiteX11" fmla="*/ 336550 w 850900"/>
                  <a:gd name="connsiteY11" fmla="*/ 31750 h 1327150"/>
                  <a:gd name="connsiteX12" fmla="*/ 234950 w 850900"/>
                  <a:gd name="connsiteY12" fmla="*/ 273050 h 1327150"/>
                  <a:gd name="connsiteX13" fmla="*/ 196850 w 850900"/>
                  <a:gd name="connsiteY13" fmla="*/ 311150 h 1327150"/>
                  <a:gd name="connsiteX14" fmla="*/ 273050 w 850900"/>
                  <a:gd name="connsiteY14" fmla="*/ 463550 h 1327150"/>
                  <a:gd name="connsiteX15" fmla="*/ 488950 w 850900"/>
                  <a:gd name="connsiteY15" fmla="*/ 393700 h 1327150"/>
                  <a:gd name="connsiteX16" fmla="*/ 565150 w 850900"/>
                  <a:gd name="connsiteY16" fmla="*/ 590550 h 1327150"/>
                  <a:gd name="connsiteX0" fmla="*/ 584200 w 869950"/>
                  <a:gd name="connsiteY0" fmla="*/ 590550 h 1327150"/>
                  <a:gd name="connsiteX1" fmla="*/ 38100 w 869950"/>
                  <a:gd name="connsiteY1" fmla="*/ 749300 h 1327150"/>
                  <a:gd name="connsiteX2" fmla="*/ 0 w 869950"/>
                  <a:gd name="connsiteY2" fmla="*/ 1041400 h 1327150"/>
                  <a:gd name="connsiteX3" fmla="*/ 203200 w 869950"/>
                  <a:gd name="connsiteY3" fmla="*/ 1327150 h 1327150"/>
                  <a:gd name="connsiteX4" fmla="*/ 838200 w 869950"/>
                  <a:gd name="connsiteY4" fmla="*/ 806450 h 1327150"/>
                  <a:gd name="connsiteX5" fmla="*/ 869950 w 869950"/>
                  <a:gd name="connsiteY5" fmla="*/ 584200 h 1327150"/>
                  <a:gd name="connsiteX6" fmla="*/ 869950 w 869950"/>
                  <a:gd name="connsiteY6" fmla="*/ 406400 h 1327150"/>
                  <a:gd name="connsiteX7" fmla="*/ 793750 w 869950"/>
                  <a:gd name="connsiteY7" fmla="*/ 50800 h 1327150"/>
                  <a:gd name="connsiteX8" fmla="*/ 628650 w 869950"/>
                  <a:gd name="connsiteY8" fmla="*/ 50800 h 1327150"/>
                  <a:gd name="connsiteX9" fmla="*/ 527050 w 869950"/>
                  <a:gd name="connsiteY9" fmla="*/ 44450 h 1327150"/>
                  <a:gd name="connsiteX10" fmla="*/ 393700 w 869950"/>
                  <a:gd name="connsiteY10" fmla="*/ 0 h 1327150"/>
                  <a:gd name="connsiteX11" fmla="*/ 355600 w 869950"/>
                  <a:gd name="connsiteY11" fmla="*/ 31750 h 1327150"/>
                  <a:gd name="connsiteX12" fmla="*/ 254000 w 869950"/>
                  <a:gd name="connsiteY12" fmla="*/ 273050 h 1327150"/>
                  <a:gd name="connsiteX13" fmla="*/ 215900 w 869950"/>
                  <a:gd name="connsiteY13" fmla="*/ 311150 h 1327150"/>
                  <a:gd name="connsiteX14" fmla="*/ 292100 w 869950"/>
                  <a:gd name="connsiteY14" fmla="*/ 463550 h 1327150"/>
                  <a:gd name="connsiteX15" fmla="*/ 508000 w 869950"/>
                  <a:gd name="connsiteY15" fmla="*/ 393700 h 1327150"/>
                  <a:gd name="connsiteX16" fmla="*/ 584200 w 869950"/>
                  <a:gd name="connsiteY16" fmla="*/ 590550 h 132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69950" h="1327150">
                    <a:moveTo>
                      <a:pt x="584200" y="590550"/>
                    </a:moveTo>
                    <a:lnTo>
                      <a:pt x="38100" y="749300"/>
                    </a:lnTo>
                    <a:lnTo>
                      <a:pt x="0" y="1041400"/>
                    </a:lnTo>
                    <a:lnTo>
                      <a:pt x="203200" y="1327150"/>
                    </a:lnTo>
                    <a:lnTo>
                      <a:pt x="838200" y="806450"/>
                    </a:lnTo>
                    <a:lnTo>
                      <a:pt x="869950" y="584200"/>
                    </a:lnTo>
                    <a:lnTo>
                      <a:pt x="869950" y="406400"/>
                    </a:lnTo>
                    <a:lnTo>
                      <a:pt x="793750" y="50800"/>
                    </a:lnTo>
                    <a:lnTo>
                      <a:pt x="628650" y="50800"/>
                    </a:lnTo>
                    <a:lnTo>
                      <a:pt x="527050" y="44450"/>
                    </a:lnTo>
                    <a:lnTo>
                      <a:pt x="393700" y="0"/>
                    </a:lnTo>
                    <a:lnTo>
                      <a:pt x="355600" y="31750"/>
                    </a:lnTo>
                    <a:lnTo>
                      <a:pt x="254000" y="273050"/>
                    </a:lnTo>
                    <a:lnTo>
                      <a:pt x="215900" y="311150"/>
                    </a:lnTo>
                    <a:lnTo>
                      <a:pt x="292100" y="463550"/>
                    </a:lnTo>
                    <a:lnTo>
                      <a:pt x="508000" y="393700"/>
                    </a:lnTo>
                    <a:lnTo>
                      <a:pt x="584200" y="590550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46" name="צורה חופשית: צורה 45">
                <a:extLst>
                  <a:ext uri="{FF2B5EF4-FFF2-40B4-BE49-F238E27FC236}">
                    <a16:creationId xmlns:a16="http://schemas.microsoft.com/office/drawing/2014/main" id="{F05374B3-CCC5-AFE1-234D-2009D56EA9F6}"/>
                  </a:ext>
                </a:extLst>
              </p:cNvPr>
              <p:cNvSpPr/>
              <p:nvPr/>
            </p:nvSpPr>
            <p:spPr>
              <a:xfrm>
                <a:off x="4758690" y="6084570"/>
                <a:ext cx="391160" cy="735330"/>
              </a:xfrm>
              <a:custGeom>
                <a:avLst/>
                <a:gdLst>
                  <a:gd name="connsiteX0" fmla="*/ 0 w 381000"/>
                  <a:gd name="connsiteY0" fmla="*/ 0 h 711200"/>
                  <a:gd name="connsiteX1" fmla="*/ 76200 w 381000"/>
                  <a:gd name="connsiteY1" fmla="*/ 311150 h 711200"/>
                  <a:gd name="connsiteX2" fmla="*/ 50800 w 381000"/>
                  <a:gd name="connsiteY2" fmla="*/ 711200 h 711200"/>
                  <a:gd name="connsiteX3" fmla="*/ 381000 w 381000"/>
                  <a:gd name="connsiteY3" fmla="*/ 577850 h 711200"/>
                  <a:gd name="connsiteX4" fmla="*/ 285750 w 381000"/>
                  <a:gd name="connsiteY4" fmla="*/ 292100 h 711200"/>
                  <a:gd name="connsiteX5" fmla="*/ 0 w 381000"/>
                  <a:gd name="connsiteY5" fmla="*/ 0 h 711200"/>
                  <a:gd name="connsiteX0" fmla="*/ 6350 w 387350"/>
                  <a:gd name="connsiteY0" fmla="*/ 8890 h 720090"/>
                  <a:gd name="connsiteX1" fmla="*/ 0 w 387350"/>
                  <a:gd name="connsiteY1" fmla="*/ 0 h 720090"/>
                  <a:gd name="connsiteX2" fmla="*/ 82550 w 387350"/>
                  <a:gd name="connsiteY2" fmla="*/ 320040 h 720090"/>
                  <a:gd name="connsiteX3" fmla="*/ 57150 w 387350"/>
                  <a:gd name="connsiteY3" fmla="*/ 720090 h 720090"/>
                  <a:gd name="connsiteX4" fmla="*/ 387350 w 387350"/>
                  <a:gd name="connsiteY4" fmla="*/ 586740 h 720090"/>
                  <a:gd name="connsiteX5" fmla="*/ 292100 w 387350"/>
                  <a:gd name="connsiteY5" fmla="*/ 300990 h 720090"/>
                  <a:gd name="connsiteX6" fmla="*/ 6350 w 387350"/>
                  <a:gd name="connsiteY6" fmla="*/ 8890 h 720090"/>
                  <a:gd name="connsiteX0" fmla="*/ 78740 w 387350"/>
                  <a:gd name="connsiteY0" fmla="*/ 0 h 726440"/>
                  <a:gd name="connsiteX1" fmla="*/ 0 w 387350"/>
                  <a:gd name="connsiteY1" fmla="*/ 6350 h 726440"/>
                  <a:gd name="connsiteX2" fmla="*/ 82550 w 387350"/>
                  <a:gd name="connsiteY2" fmla="*/ 326390 h 726440"/>
                  <a:gd name="connsiteX3" fmla="*/ 57150 w 387350"/>
                  <a:gd name="connsiteY3" fmla="*/ 726440 h 726440"/>
                  <a:gd name="connsiteX4" fmla="*/ 387350 w 387350"/>
                  <a:gd name="connsiteY4" fmla="*/ 593090 h 726440"/>
                  <a:gd name="connsiteX5" fmla="*/ 292100 w 387350"/>
                  <a:gd name="connsiteY5" fmla="*/ 307340 h 726440"/>
                  <a:gd name="connsiteX6" fmla="*/ 78740 w 387350"/>
                  <a:gd name="connsiteY6" fmla="*/ 0 h 726440"/>
                  <a:gd name="connsiteX0" fmla="*/ 33020 w 387350"/>
                  <a:gd name="connsiteY0" fmla="*/ 0 h 730250"/>
                  <a:gd name="connsiteX1" fmla="*/ 0 w 387350"/>
                  <a:gd name="connsiteY1" fmla="*/ 10160 h 730250"/>
                  <a:gd name="connsiteX2" fmla="*/ 82550 w 387350"/>
                  <a:gd name="connsiteY2" fmla="*/ 330200 h 730250"/>
                  <a:gd name="connsiteX3" fmla="*/ 57150 w 387350"/>
                  <a:gd name="connsiteY3" fmla="*/ 730250 h 730250"/>
                  <a:gd name="connsiteX4" fmla="*/ 387350 w 387350"/>
                  <a:gd name="connsiteY4" fmla="*/ 596900 h 730250"/>
                  <a:gd name="connsiteX5" fmla="*/ 292100 w 387350"/>
                  <a:gd name="connsiteY5" fmla="*/ 311150 h 730250"/>
                  <a:gd name="connsiteX6" fmla="*/ 33020 w 387350"/>
                  <a:gd name="connsiteY6" fmla="*/ 0 h 730250"/>
                  <a:gd name="connsiteX0" fmla="*/ 36830 w 391160"/>
                  <a:gd name="connsiteY0" fmla="*/ 5080 h 735330"/>
                  <a:gd name="connsiteX1" fmla="*/ 0 w 391160"/>
                  <a:gd name="connsiteY1" fmla="*/ 0 h 735330"/>
                  <a:gd name="connsiteX2" fmla="*/ 86360 w 391160"/>
                  <a:gd name="connsiteY2" fmla="*/ 335280 h 735330"/>
                  <a:gd name="connsiteX3" fmla="*/ 60960 w 391160"/>
                  <a:gd name="connsiteY3" fmla="*/ 735330 h 735330"/>
                  <a:gd name="connsiteX4" fmla="*/ 391160 w 391160"/>
                  <a:gd name="connsiteY4" fmla="*/ 601980 h 735330"/>
                  <a:gd name="connsiteX5" fmla="*/ 295910 w 391160"/>
                  <a:gd name="connsiteY5" fmla="*/ 316230 h 735330"/>
                  <a:gd name="connsiteX6" fmla="*/ 36830 w 391160"/>
                  <a:gd name="connsiteY6" fmla="*/ 5080 h 73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160" h="735330">
                    <a:moveTo>
                      <a:pt x="36830" y="5080"/>
                    </a:moveTo>
                    <a:lnTo>
                      <a:pt x="0" y="0"/>
                    </a:lnTo>
                    <a:lnTo>
                      <a:pt x="86360" y="335280"/>
                    </a:lnTo>
                    <a:lnTo>
                      <a:pt x="60960" y="735330"/>
                    </a:lnTo>
                    <a:lnTo>
                      <a:pt x="391160" y="601980"/>
                    </a:lnTo>
                    <a:lnTo>
                      <a:pt x="295910" y="316230"/>
                    </a:lnTo>
                    <a:lnTo>
                      <a:pt x="36830" y="5080"/>
                    </a:lnTo>
                    <a:close/>
                  </a:path>
                </a:pathLst>
              </a:custGeom>
              <a:solidFill>
                <a:srgbClr val="78304B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17" name="צורה חופשית: צורה 116">
                <a:extLst>
                  <a:ext uri="{FF2B5EF4-FFF2-40B4-BE49-F238E27FC236}">
                    <a16:creationId xmlns:a16="http://schemas.microsoft.com/office/drawing/2014/main" id="{4F5C5B33-C4E1-B125-E675-9A135DD3DA4C}"/>
                  </a:ext>
                </a:extLst>
              </p:cNvPr>
              <p:cNvSpPr/>
              <p:nvPr/>
            </p:nvSpPr>
            <p:spPr>
              <a:xfrm>
                <a:off x="4372649" y="860618"/>
                <a:ext cx="487248" cy="875853"/>
              </a:xfrm>
              <a:custGeom>
                <a:avLst/>
                <a:gdLst>
                  <a:gd name="connsiteX0" fmla="*/ 0 w 1049215"/>
                  <a:gd name="connsiteY0" fmla="*/ 1635369 h 1828800"/>
                  <a:gd name="connsiteX1" fmla="*/ 128954 w 1049215"/>
                  <a:gd name="connsiteY1" fmla="*/ 263769 h 1828800"/>
                  <a:gd name="connsiteX2" fmla="*/ 222738 w 1049215"/>
                  <a:gd name="connsiteY2" fmla="*/ 275492 h 1828800"/>
                  <a:gd name="connsiteX3" fmla="*/ 293077 w 1049215"/>
                  <a:gd name="connsiteY3" fmla="*/ 0 h 1828800"/>
                  <a:gd name="connsiteX4" fmla="*/ 814754 w 1049215"/>
                  <a:gd name="connsiteY4" fmla="*/ 87923 h 1828800"/>
                  <a:gd name="connsiteX5" fmla="*/ 738554 w 1049215"/>
                  <a:gd name="connsiteY5" fmla="*/ 550984 h 1828800"/>
                  <a:gd name="connsiteX6" fmla="*/ 1049215 w 1049215"/>
                  <a:gd name="connsiteY6" fmla="*/ 609600 h 1828800"/>
                  <a:gd name="connsiteX7" fmla="*/ 996462 w 1049215"/>
                  <a:gd name="connsiteY7" fmla="*/ 773723 h 1828800"/>
                  <a:gd name="connsiteX8" fmla="*/ 943708 w 1049215"/>
                  <a:gd name="connsiteY8" fmla="*/ 855784 h 1828800"/>
                  <a:gd name="connsiteX9" fmla="*/ 1008185 w 1049215"/>
                  <a:gd name="connsiteY9" fmla="*/ 908538 h 1828800"/>
                  <a:gd name="connsiteX10" fmla="*/ 914400 w 1049215"/>
                  <a:gd name="connsiteY10" fmla="*/ 973015 h 1828800"/>
                  <a:gd name="connsiteX11" fmla="*/ 1019908 w 1049215"/>
                  <a:gd name="connsiteY11" fmla="*/ 1172307 h 1828800"/>
                  <a:gd name="connsiteX12" fmla="*/ 1031631 w 1049215"/>
                  <a:gd name="connsiteY12" fmla="*/ 1295400 h 1828800"/>
                  <a:gd name="connsiteX13" fmla="*/ 1031631 w 1049215"/>
                  <a:gd name="connsiteY13" fmla="*/ 1459523 h 1828800"/>
                  <a:gd name="connsiteX14" fmla="*/ 955431 w 1049215"/>
                  <a:gd name="connsiteY14" fmla="*/ 1828800 h 1828800"/>
                  <a:gd name="connsiteX15" fmla="*/ 0 w 1049215"/>
                  <a:gd name="connsiteY15" fmla="*/ 1635369 h 1828800"/>
                  <a:gd name="connsiteX0" fmla="*/ 0 w 1049215"/>
                  <a:gd name="connsiteY0" fmla="*/ 1547446 h 1740877"/>
                  <a:gd name="connsiteX1" fmla="*/ 128954 w 1049215"/>
                  <a:gd name="connsiteY1" fmla="*/ 175846 h 1740877"/>
                  <a:gd name="connsiteX2" fmla="*/ 222738 w 1049215"/>
                  <a:gd name="connsiteY2" fmla="*/ 187569 h 1740877"/>
                  <a:gd name="connsiteX3" fmla="*/ 814754 w 1049215"/>
                  <a:gd name="connsiteY3" fmla="*/ 0 h 1740877"/>
                  <a:gd name="connsiteX4" fmla="*/ 738554 w 1049215"/>
                  <a:gd name="connsiteY4" fmla="*/ 463061 h 1740877"/>
                  <a:gd name="connsiteX5" fmla="*/ 1049215 w 1049215"/>
                  <a:gd name="connsiteY5" fmla="*/ 521677 h 1740877"/>
                  <a:gd name="connsiteX6" fmla="*/ 996462 w 1049215"/>
                  <a:gd name="connsiteY6" fmla="*/ 685800 h 1740877"/>
                  <a:gd name="connsiteX7" fmla="*/ 943708 w 1049215"/>
                  <a:gd name="connsiteY7" fmla="*/ 767861 h 1740877"/>
                  <a:gd name="connsiteX8" fmla="*/ 1008185 w 1049215"/>
                  <a:gd name="connsiteY8" fmla="*/ 820615 h 1740877"/>
                  <a:gd name="connsiteX9" fmla="*/ 914400 w 1049215"/>
                  <a:gd name="connsiteY9" fmla="*/ 885092 h 1740877"/>
                  <a:gd name="connsiteX10" fmla="*/ 1019908 w 1049215"/>
                  <a:gd name="connsiteY10" fmla="*/ 1084384 h 1740877"/>
                  <a:gd name="connsiteX11" fmla="*/ 1031631 w 1049215"/>
                  <a:gd name="connsiteY11" fmla="*/ 1207477 h 1740877"/>
                  <a:gd name="connsiteX12" fmla="*/ 1031631 w 1049215"/>
                  <a:gd name="connsiteY12" fmla="*/ 1371600 h 1740877"/>
                  <a:gd name="connsiteX13" fmla="*/ 955431 w 1049215"/>
                  <a:gd name="connsiteY13" fmla="*/ 1740877 h 1740877"/>
                  <a:gd name="connsiteX14" fmla="*/ 0 w 1049215"/>
                  <a:gd name="connsiteY14" fmla="*/ 1547446 h 1740877"/>
                  <a:gd name="connsiteX0" fmla="*/ 0 w 1049215"/>
                  <a:gd name="connsiteY0" fmla="*/ 1547446 h 1740877"/>
                  <a:gd name="connsiteX1" fmla="*/ 222738 w 1049215"/>
                  <a:gd name="connsiteY1" fmla="*/ 187569 h 1740877"/>
                  <a:gd name="connsiteX2" fmla="*/ 814754 w 1049215"/>
                  <a:gd name="connsiteY2" fmla="*/ 0 h 1740877"/>
                  <a:gd name="connsiteX3" fmla="*/ 738554 w 1049215"/>
                  <a:gd name="connsiteY3" fmla="*/ 463061 h 1740877"/>
                  <a:gd name="connsiteX4" fmla="*/ 1049215 w 1049215"/>
                  <a:gd name="connsiteY4" fmla="*/ 521677 h 1740877"/>
                  <a:gd name="connsiteX5" fmla="*/ 996462 w 1049215"/>
                  <a:gd name="connsiteY5" fmla="*/ 685800 h 1740877"/>
                  <a:gd name="connsiteX6" fmla="*/ 943708 w 1049215"/>
                  <a:gd name="connsiteY6" fmla="*/ 767861 h 1740877"/>
                  <a:gd name="connsiteX7" fmla="*/ 1008185 w 1049215"/>
                  <a:gd name="connsiteY7" fmla="*/ 820615 h 1740877"/>
                  <a:gd name="connsiteX8" fmla="*/ 914400 w 1049215"/>
                  <a:gd name="connsiteY8" fmla="*/ 885092 h 1740877"/>
                  <a:gd name="connsiteX9" fmla="*/ 1019908 w 1049215"/>
                  <a:gd name="connsiteY9" fmla="*/ 1084384 h 1740877"/>
                  <a:gd name="connsiteX10" fmla="*/ 1031631 w 1049215"/>
                  <a:gd name="connsiteY10" fmla="*/ 1207477 h 1740877"/>
                  <a:gd name="connsiteX11" fmla="*/ 1031631 w 1049215"/>
                  <a:gd name="connsiteY11" fmla="*/ 1371600 h 1740877"/>
                  <a:gd name="connsiteX12" fmla="*/ 955431 w 1049215"/>
                  <a:gd name="connsiteY12" fmla="*/ 1740877 h 1740877"/>
                  <a:gd name="connsiteX13" fmla="*/ 0 w 1049215"/>
                  <a:gd name="connsiteY13" fmla="*/ 1547446 h 1740877"/>
                  <a:gd name="connsiteX0" fmla="*/ 0 w 1049215"/>
                  <a:gd name="connsiteY0" fmla="*/ 1684555 h 1877986"/>
                  <a:gd name="connsiteX1" fmla="*/ 222738 w 1049215"/>
                  <a:gd name="connsiteY1" fmla="*/ 0 h 1877986"/>
                  <a:gd name="connsiteX2" fmla="*/ 814754 w 1049215"/>
                  <a:gd name="connsiteY2" fmla="*/ 137109 h 1877986"/>
                  <a:gd name="connsiteX3" fmla="*/ 738554 w 1049215"/>
                  <a:gd name="connsiteY3" fmla="*/ 600170 h 1877986"/>
                  <a:gd name="connsiteX4" fmla="*/ 1049215 w 1049215"/>
                  <a:gd name="connsiteY4" fmla="*/ 658786 h 1877986"/>
                  <a:gd name="connsiteX5" fmla="*/ 996462 w 1049215"/>
                  <a:gd name="connsiteY5" fmla="*/ 822909 h 1877986"/>
                  <a:gd name="connsiteX6" fmla="*/ 943708 w 1049215"/>
                  <a:gd name="connsiteY6" fmla="*/ 904970 h 1877986"/>
                  <a:gd name="connsiteX7" fmla="*/ 1008185 w 1049215"/>
                  <a:gd name="connsiteY7" fmla="*/ 957724 h 1877986"/>
                  <a:gd name="connsiteX8" fmla="*/ 914400 w 1049215"/>
                  <a:gd name="connsiteY8" fmla="*/ 1022201 h 1877986"/>
                  <a:gd name="connsiteX9" fmla="*/ 1019908 w 1049215"/>
                  <a:gd name="connsiteY9" fmla="*/ 1221493 h 1877986"/>
                  <a:gd name="connsiteX10" fmla="*/ 1031631 w 1049215"/>
                  <a:gd name="connsiteY10" fmla="*/ 1344586 h 1877986"/>
                  <a:gd name="connsiteX11" fmla="*/ 1031631 w 1049215"/>
                  <a:gd name="connsiteY11" fmla="*/ 1508709 h 1877986"/>
                  <a:gd name="connsiteX12" fmla="*/ 955431 w 1049215"/>
                  <a:gd name="connsiteY12" fmla="*/ 1877986 h 1877986"/>
                  <a:gd name="connsiteX13" fmla="*/ 0 w 1049215"/>
                  <a:gd name="connsiteY13" fmla="*/ 1684555 h 1877986"/>
                  <a:gd name="connsiteX0" fmla="*/ 0 w 1022711"/>
                  <a:gd name="connsiteY0" fmla="*/ 1677929 h 1877986"/>
                  <a:gd name="connsiteX1" fmla="*/ 196234 w 1022711"/>
                  <a:gd name="connsiteY1" fmla="*/ 0 h 1877986"/>
                  <a:gd name="connsiteX2" fmla="*/ 788250 w 1022711"/>
                  <a:gd name="connsiteY2" fmla="*/ 137109 h 1877986"/>
                  <a:gd name="connsiteX3" fmla="*/ 712050 w 1022711"/>
                  <a:gd name="connsiteY3" fmla="*/ 600170 h 1877986"/>
                  <a:gd name="connsiteX4" fmla="*/ 1022711 w 1022711"/>
                  <a:gd name="connsiteY4" fmla="*/ 658786 h 1877986"/>
                  <a:gd name="connsiteX5" fmla="*/ 969958 w 1022711"/>
                  <a:gd name="connsiteY5" fmla="*/ 822909 h 1877986"/>
                  <a:gd name="connsiteX6" fmla="*/ 917204 w 1022711"/>
                  <a:gd name="connsiteY6" fmla="*/ 904970 h 1877986"/>
                  <a:gd name="connsiteX7" fmla="*/ 981681 w 1022711"/>
                  <a:gd name="connsiteY7" fmla="*/ 957724 h 1877986"/>
                  <a:gd name="connsiteX8" fmla="*/ 887896 w 1022711"/>
                  <a:gd name="connsiteY8" fmla="*/ 1022201 h 1877986"/>
                  <a:gd name="connsiteX9" fmla="*/ 993404 w 1022711"/>
                  <a:gd name="connsiteY9" fmla="*/ 1221493 h 1877986"/>
                  <a:gd name="connsiteX10" fmla="*/ 1005127 w 1022711"/>
                  <a:gd name="connsiteY10" fmla="*/ 1344586 h 1877986"/>
                  <a:gd name="connsiteX11" fmla="*/ 1005127 w 1022711"/>
                  <a:gd name="connsiteY11" fmla="*/ 1508709 h 1877986"/>
                  <a:gd name="connsiteX12" fmla="*/ 928927 w 1022711"/>
                  <a:gd name="connsiteY12" fmla="*/ 1877986 h 1877986"/>
                  <a:gd name="connsiteX13" fmla="*/ 0 w 1022711"/>
                  <a:gd name="connsiteY13" fmla="*/ 1677929 h 1877986"/>
                  <a:gd name="connsiteX0" fmla="*/ 0 w 1027791"/>
                  <a:gd name="connsiteY0" fmla="*/ 1657609 h 1877986"/>
                  <a:gd name="connsiteX1" fmla="*/ 201314 w 1027791"/>
                  <a:gd name="connsiteY1" fmla="*/ 0 h 1877986"/>
                  <a:gd name="connsiteX2" fmla="*/ 793330 w 1027791"/>
                  <a:gd name="connsiteY2" fmla="*/ 137109 h 1877986"/>
                  <a:gd name="connsiteX3" fmla="*/ 717130 w 1027791"/>
                  <a:gd name="connsiteY3" fmla="*/ 600170 h 1877986"/>
                  <a:gd name="connsiteX4" fmla="*/ 1027791 w 1027791"/>
                  <a:gd name="connsiteY4" fmla="*/ 658786 h 1877986"/>
                  <a:gd name="connsiteX5" fmla="*/ 975038 w 1027791"/>
                  <a:gd name="connsiteY5" fmla="*/ 822909 h 1877986"/>
                  <a:gd name="connsiteX6" fmla="*/ 922284 w 1027791"/>
                  <a:gd name="connsiteY6" fmla="*/ 904970 h 1877986"/>
                  <a:gd name="connsiteX7" fmla="*/ 986761 w 1027791"/>
                  <a:gd name="connsiteY7" fmla="*/ 957724 h 1877986"/>
                  <a:gd name="connsiteX8" fmla="*/ 892976 w 1027791"/>
                  <a:gd name="connsiteY8" fmla="*/ 1022201 h 1877986"/>
                  <a:gd name="connsiteX9" fmla="*/ 998484 w 1027791"/>
                  <a:gd name="connsiteY9" fmla="*/ 1221493 h 1877986"/>
                  <a:gd name="connsiteX10" fmla="*/ 1010207 w 1027791"/>
                  <a:gd name="connsiteY10" fmla="*/ 1344586 h 1877986"/>
                  <a:gd name="connsiteX11" fmla="*/ 1010207 w 1027791"/>
                  <a:gd name="connsiteY11" fmla="*/ 1508709 h 1877986"/>
                  <a:gd name="connsiteX12" fmla="*/ 934007 w 1027791"/>
                  <a:gd name="connsiteY12" fmla="*/ 1877986 h 1877986"/>
                  <a:gd name="connsiteX13" fmla="*/ 0 w 1027791"/>
                  <a:gd name="connsiteY13" fmla="*/ 1657609 h 1877986"/>
                  <a:gd name="connsiteX0" fmla="*/ 0 w 1027791"/>
                  <a:gd name="connsiteY0" fmla="*/ 1657609 h 1847506"/>
                  <a:gd name="connsiteX1" fmla="*/ 201314 w 1027791"/>
                  <a:gd name="connsiteY1" fmla="*/ 0 h 1847506"/>
                  <a:gd name="connsiteX2" fmla="*/ 793330 w 1027791"/>
                  <a:gd name="connsiteY2" fmla="*/ 137109 h 1847506"/>
                  <a:gd name="connsiteX3" fmla="*/ 717130 w 1027791"/>
                  <a:gd name="connsiteY3" fmla="*/ 600170 h 1847506"/>
                  <a:gd name="connsiteX4" fmla="*/ 1027791 w 1027791"/>
                  <a:gd name="connsiteY4" fmla="*/ 658786 h 1847506"/>
                  <a:gd name="connsiteX5" fmla="*/ 975038 w 1027791"/>
                  <a:gd name="connsiteY5" fmla="*/ 822909 h 1847506"/>
                  <a:gd name="connsiteX6" fmla="*/ 922284 w 1027791"/>
                  <a:gd name="connsiteY6" fmla="*/ 904970 h 1847506"/>
                  <a:gd name="connsiteX7" fmla="*/ 986761 w 1027791"/>
                  <a:gd name="connsiteY7" fmla="*/ 957724 h 1847506"/>
                  <a:gd name="connsiteX8" fmla="*/ 892976 w 1027791"/>
                  <a:gd name="connsiteY8" fmla="*/ 1022201 h 1847506"/>
                  <a:gd name="connsiteX9" fmla="*/ 998484 w 1027791"/>
                  <a:gd name="connsiteY9" fmla="*/ 1221493 h 1847506"/>
                  <a:gd name="connsiteX10" fmla="*/ 1010207 w 1027791"/>
                  <a:gd name="connsiteY10" fmla="*/ 1344586 h 1847506"/>
                  <a:gd name="connsiteX11" fmla="*/ 1010207 w 1027791"/>
                  <a:gd name="connsiteY11" fmla="*/ 1508709 h 1847506"/>
                  <a:gd name="connsiteX12" fmla="*/ 944167 w 1027791"/>
                  <a:gd name="connsiteY12" fmla="*/ 1847506 h 1847506"/>
                  <a:gd name="connsiteX13" fmla="*/ 0 w 1027791"/>
                  <a:gd name="connsiteY13" fmla="*/ 1657609 h 18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27791" h="1847506">
                    <a:moveTo>
                      <a:pt x="0" y="1657609"/>
                    </a:moveTo>
                    <a:lnTo>
                      <a:pt x="201314" y="0"/>
                    </a:lnTo>
                    <a:lnTo>
                      <a:pt x="793330" y="137109"/>
                    </a:lnTo>
                    <a:lnTo>
                      <a:pt x="717130" y="600170"/>
                    </a:lnTo>
                    <a:lnTo>
                      <a:pt x="1027791" y="658786"/>
                    </a:lnTo>
                    <a:lnTo>
                      <a:pt x="975038" y="822909"/>
                    </a:lnTo>
                    <a:lnTo>
                      <a:pt x="922284" y="904970"/>
                    </a:lnTo>
                    <a:lnTo>
                      <a:pt x="986761" y="957724"/>
                    </a:lnTo>
                    <a:lnTo>
                      <a:pt x="892976" y="1022201"/>
                    </a:lnTo>
                    <a:lnTo>
                      <a:pt x="998484" y="1221493"/>
                    </a:lnTo>
                    <a:lnTo>
                      <a:pt x="1010207" y="1344586"/>
                    </a:lnTo>
                    <a:lnTo>
                      <a:pt x="1010207" y="1508709"/>
                    </a:lnTo>
                    <a:lnTo>
                      <a:pt x="944167" y="1847506"/>
                    </a:lnTo>
                    <a:lnTo>
                      <a:pt x="0" y="1657609"/>
                    </a:lnTo>
                    <a:close/>
                  </a:path>
                </a:pathLst>
              </a:custGeom>
              <a:solidFill>
                <a:srgbClr val="D385A3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18" name="צורה חופשית: צורה 117">
                <a:extLst>
                  <a:ext uri="{FF2B5EF4-FFF2-40B4-BE49-F238E27FC236}">
                    <a16:creationId xmlns:a16="http://schemas.microsoft.com/office/drawing/2014/main" id="{5BDD7906-E132-787D-60C4-D2EBCEC4D91A}"/>
                  </a:ext>
                </a:extLst>
              </p:cNvPr>
              <p:cNvSpPr/>
              <p:nvPr/>
            </p:nvSpPr>
            <p:spPr>
              <a:xfrm>
                <a:off x="3823582" y="845991"/>
                <a:ext cx="608773" cy="786487"/>
              </a:xfrm>
              <a:custGeom>
                <a:avLst/>
                <a:gdLst>
                  <a:gd name="connsiteX0" fmla="*/ 1230923 w 1230923"/>
                  <a:gd name="connsiteY0" fmla="*/ 87923 h 1430215"/>
                  <a:gd name="connsiteX1" fmla="*/ 937846 w 1230923"/>
                  <a:gd name="connsiteY1" fmla="*/ 0 h 1430215"/>
                  <a:gd name="connsiteX2" fmla="*/ 885092 w 1230923"/>
                  <a:gd name="connsiteY2" fmla="*/ 205154 h 1430215"/>
                  <a:gd name="connsiteX3" fmla="*/ 509954 w 1230923"/>
                  <a:gd name="connsiteY3" fmla="*/ 152400 h 1430215"/>
                  <a:gd name="connsiteX4" fmla="*/ 509954 w 1230923"/>
                  <a:gd name="connsiteY4" fmla="*/ 211015 h 1430215"/>
                  <a:gd name="connsiteX5" fmla="*/ 339969 w 1230923"/>
                  <a:gd name="connsiteY5" fmla="*/ 152400 h 1430215"/>
                  <a:gd name="connsiteX6" fmla="*/ 316523 w 1230923"/>
                  <a:gd name="connsiteY6" fmla="*/ 164123 h 1430215"/>
                  <a:gd name="connsiteX7" fmla="*/ 369277 w 1230923"/>
                  <a:gd name="connsiteY7" fmla="*/ 375138 h 1430215"/>
                  <a:gd name="connsiteX8" fmla="*/ 381000 w 1230923"/>
                  <a:gd name="connsiteY8" fmla="*/ 580292 h 1430215"/>
                  <a:gd name="connsiteX9" fmla="*/ 363415 w 1230923"/>
                  <a:gd name="connsiteY9" fmla="*/ 732692 h 1430215"/>
                  <a:gd name="connsiteX10" fmla="*/ 345831 w 1230923"/>
                  <a:gd name="connsiteY10" fmla="*/ 849923 h 1430215"/>
                  <a:gd name="connsiteX11" fmla="*/ 82061 w 1230923"/>
                  <a:gd name="connsiteY11" fmla="*/ 779584 h 1430215"/>
                  <a:gd name="connsiteX12" fmla="*/ 0 w 1230923"/>
                  <a:gd name="connsiteY12" fmla="*/ 1184030 h 1430215"/>
                  <a:gd name="connsiteX13" fmla="*/ 257908 w 1230923"/>
                  <a:gd name="connsiteY13" fmla="*/ 1195754 h 1430215"/>
                  <a:gd name="connsiteX14" fmla="*/ 1125415 w 1230923"/>
                  <a:gd name="connsiteY14" fmla="*/ 1430215 h 1430215"/>
                  <a:gd name="connsiteX15" fmla="*/ 1230923 w 1230923"/>
                  <a:gd name="connsiteY15" fmla="*/ 87923 h 1430215"/>
                  <a:gd name="connsiteX0" fmla="*/ 1230923 w 1230923"/>
                  <a:gd name="connsiteY0" fmla="*/ 87923 h 1430215"/>
                  <a:gd name="connsiteX1" fmla="*/ 937846 w 1230923"/>
                  <a:gd name="connsiteY1" fmla="*/ 0 h 1430215"/>
                  <a:gd name="connsiteX2" fmla="*/ 885092 w 1230923"/>
                  <a:gd name="connsiteY2" fmla="*/ 205154 h 1430215"/>
                  <a:gd name="connsiteX3" fmla="*/ 509954 w 1230923"/>
                  <a:gd name="connsiteY3" fmla="*/ 152400 h 1430215"/>
                  <a:gd name="connsiteX4" fmla="*/ 509954 w 1230923"/>
                  <a:gd name="connsiteY4" fmla="*/ 211015 h 1430215"/>
                  <a:gd name="connsiteX5" fmla="*/ 339969 w 1230923"/>
                  <a:gd name="connsiteY5" fmla="*/ 152400 h 1430215"/>
                  <a:gd name="connsiteX6" fmla="*/ 316523 w 1230923"/>
                  <a:gd name="connsiteY6" fmla="*/ 164123 h 1430215"/>
                  <a:gd name="connsiteX7" fmla="*/ 369277 w 1230923"/>
                  <a:gd name="connsiteY7" fmla="*/ 375138 h 1430215"/>
                  <a:gd name="connsiteX8" fmla="*/ 381000 w 1230923"/>
                  <a:gd name="connsiteY8" fmla="*/ 580292 h 1430215"/>
                  <a:gd name="connsiteX9" fmla="*/ 363415 w 1230923"/>
                  <a:gd name="connsiteY9" fmla="*/ 732692 h 1430215"/>
                  <a:gd name="connsiteX10" fmla="*/ 345831 w 1230923"/>
                  <a:gd name="connsiteY10" fmla="*/ 849923 h 1430215"/>
                  <a:gd name="connsiteX11" fmla="*/ 82061 w 1230923"/>
                  <a:gd name="connsiteY11" fmla="*/ 779584 h 1430215"/>
                  <a:gd name="connsiteX12" fmla="*/ 0 w 1230923"/>
                  <a:gd name="connsiteY12" fmla="*/ 1184030 h 1430215"/>
                  <a:gd name="connsiteX13" fmla="*/ 257908 w 1230923"/>
                  <a:gd name="connsiteY13" fmla="*/ 1221154 h 1430215"/>
                  <a:gd name="connsiteX14" fmla="*/ 1125415 w 1230923"/>
                  <a:gd name="connsiteY14" fmla="*/ 1430215 h 1430215"/>
                  <a:gd name="connsiteX15" fmla="*/ 1230923 w 1230923"/>
                  <a:gd name="connsiteY15" fmla="*/ 87923 h 1430215"/>
                  <a:gd name="connsiteX0" fmla="*/ 1230923 w 1230923"/>
                  <a:gd name="connsiteY0" fmla="*/ 87923 h 1430215"/>
                  <a:gd name="connsiteX1" fmla="*/ 937846 w 1230923"/>
                  <a:gd name="connsiteY1" fmla="*/ 0 h 1430215"/>
                  <a:gd name="connsiteX2" fmla="*/ 885092 w 1230923"/>
                  <a:gd name="connsiteY2" fmla="*/ 205154 h 1430215"/>
                  <a:gd name="connsiteX3" fmla="*/ 509954 w 1230923"/>
                  <a:gd name="connsiteY3" fmla="*/ 152400 h 1430215"/>
                  <a:gd name="connsiteX4" fmla="*/ 509954 w 1230923"/>
                  <a:gd name="connsiteY4" fmla="*/ 211015 h 1430215"/>
                  <a:gd name="connsiteX5" fmla="*/ 339969 w 1230923"/>
                  <a:gd name="connsiteY5" fmla="*/ 152400 h 1430215"/>
                  <a:gd name="connsiteX6" fmla="*/ 316523 w 1230923"/>
                  <a:gd name="connsiteY6" fmla="*/ 164123 h 1430215"/>
                  <a:gd name="connsiteX7" fmla="*/ 369277 w 1230923"/>
                  <a:gd name="connsiteY7" fmla="*/ 375138 h 1430215"/>
                  <a:gd name="connsiteX8" fmla="*/ 381000 w 1230923"/>
                  <a:gd name="connsiteY8" fmla="*/ 580292 h 1430215"/>
                  <a:gd name="connsiteX9" fmla="*/ 363415 w 1230923"/>
                  <a:gd name="connsiteY9" fmla="*/ 732692 h 1430215"/>
                  <a:gd name="connsiteX10" fmla="*/ 345831 w 1230923"/>
                  <a:gd name="connsiteY10" fmla="*/ 849923 h 1430215"/>
                  <a:gd name="connsiteX11" fmla="*/ 82061 w 1230923"/>
                  <a:gd name="connsiteY11" fmla="*/ 779584 h 1430215"/>
                  <a:gd name="connsiteX12" fmla="*/ 0 w 1230923"/>
                  <a:gd name="connsiteY12" fmla="*/ 1184030 h 1430215"/>
                  <a:gd name="connsiteX13" fmla="*/ 528842 w 1230923"/>
                  <a:gd name="connsiteY13" fmla="*/ 1301587 h 1430215"/>
                  <a:gd name="connsiteX14" fmla="*/ 1125415 w 1230923"/>
                  <a:gd name="connsiteY14" fmla="*/ 1430215 h 1430215"/>
                  <a:gd name="connsiteX15" fmla="*/ 1230923 w 1230923"/>
                  <a:gd name="connsiteY15" fmla="*/ 87923 h 1430215"/>
                  <a:gd name="connsiteX0" fmla="*/ 1230923 w 1289212"/>
                  <a:gd name="connsiteY0" fmla="*/ 363090 h 1705382"/>
                  <a:gd name="connsiteX1" fmla="*/ 1289212 w 1289212"/>
                  <a:gd name="connsiteY1" fmla="*/ 0 h 1705382"/>
                  <a:gd name="connsiteX2" fmla="*/ 885092 w 1289212"/>
                  <a:gd name="connsiteY2" fmla="*/ 480321 h 1705382"/>
                  <a:gd name="connsiteX3" fmla="*/ 509954 w 1289212"/>
                  <a:gd name="connsiteY3" fmla="*/ 427567 h 1705382"/>
                  <a:gd name="connsiteX4" fmla="*/ 509954 w 1289212"/>
                  <a:gd name="connsiteY4" fmla="*/ 486182 h 1705382"/>
                  <a:gd name="connsiteX5" fmla="*/ 339969 w 1289212"/>
                  <a:gd name="connsiteY5" fmla="*/ 427567 h 1705382"/>
                  <a:gd name="connsiteX6" fmla="*/ 316523 w 1289212"/>
                  <a:gd name="connsiteY6" fmla="*/ 439290 h 1705382"/>
                  <a:gd name="connsiteX7" fmla="*/ 369277 w 1289212"/>
                  <a:gd name="connsiteY7" fmla="*/ 650305 h 1705382"/>
                  <a:gd name="connsiteX8" fmla="*/ 381000 w 1289212"/>
                  <a:gd name="connsiteY8" fmla="*/ 855459 h 1705382"/>
                  <a:gd name="connsiteX9" fmla="*/ 363415 w 1289212"/>
                  <a:gd name="connsiteY9" fmla="*/ 1007859 h 1705382"/>
                  <a:gd name="connsiteX10" fmla="*/ 345831 w 1289212"/>
                  <a:gd name="connsiteY10" fmla="*/ 1125090 h 1705382"/>
                  <a:gd name="connsiteX11" fmla="*/ 82061 w 1289212"/>
                  <a:gd name="connsiteY11" fmla="*/ 1054751 h 1705382"/>
                  <a:gd name="connsiteX12" fmla="*/ 0 w 1289212"/>
                  <a:gd name="connsiteY12" fmla="*/ 1459197 h 1705382"/>
                  <a:gd name="connsiteX13" fmla="*/ 528842 w 1289212"/>
                  <a:gd name="connsiteY13" fmla="*/ 1576754 h 1705382"/>
                  <a:gd name="connsiteX14" fmla="*/ 1125415 w 1289212"/>
                  <a:gd name="connsiteY14" fmla="*/ 1705382 h 1705382"/>
                  <a:gd name="connsiteX15" fmla="*/ 1230923 w 1289212"/>
                  <a:gd name="connsiteY15" fmla="*/ 363090 h 1705382"/>
                  <a:gd name="connsiteX0" fmla="*/ 1230923 w 1289212"/>
                  <a:gd name="connsiteY0" fmla="*/ 363090 h 1705382"/>
                  <a:gd name="connsiteX1" fmla="*/ 1289212 w 1289212"/>
                  <a:gd name="connsiteY1" fmla="*/ 0 h 1705382"/>
                  <a:gd name="connsiteX2" fmla="*/ 605692 w 1289212"/>
                  <a:gd name="connsiteY2" fmla="*/ 23121 h 1705382"/>
                  <a:gd name="connsiteX3" fmla="*/ 509954 w 1289212"/>
                  <a:gd name="connsiteY3" fmla="*/ 427567 h 1705382"/>
                  <a:gd name="connsiteX4" fmla="*/ 509954 w 1289212"/>
                  <a:gd name="connsiteY4" fmla="*/ 486182 h 1705382"/>
                  <a:gd name="connsiteX5" fmla="*/ 339969 w 1289212"/>
                  <a:gd name="connsiteY5" fmla="*/ 427567 h 1705382"/>
                  <a:gd name="connsiteX6" fmla="*/ 316523 w 1289212"/>
                  <a:gd name="connsiteY6" fmla="*/ 439290 h 1705382"/>
                  <a:gd name="connsiteX7" fmla="*/ 369277 w 1289212"/>
                  <a:gd name="connsiteY7" fmla="*/ 650305 h 1705382"/>
                  <a:gd name="connsiteX8" fmla="*/ 381000 w 1289212"/>
                  <a:gd name="connsiteY8" fmla="*/ 855459 h 1705382"/>
                  <a:gd name="connsiteX9" fmla="*/ 363415 w 1289212"/>
                  <a:gd name="connsiteY9" fmla="*/ 1007859 h 1705382"/>
                  <a:gd name="connsiteX10" fmla="*/ 345831 w 1289212"/>
                  <a:gd name="connsiteY10" fmla="*/ 1125090 h 1705382"/>
                  <a:gd name="connsiteX11" fmla="*/ 82061 w 1289212"/>
                  <a:gd name="connsiteY11" fmla="*/ 1054751 h 1705382"/>
                  <a:gd name="connsiteX12" fmla="*/ 0 w 1289212"/>
                  <a:gd name="connsiteY12" fmla="*/ 1459197 h 1705382"/>
                  <a:gd name="connsiteX13" fmla="*/ 528842 w 1289212"/>
                  <a:gd name="connsiteY13" fmla="*/ 1576754 h 1705382"/>
                  <a:gd name="connsiteX14" fmla="*/ 1125415 w 1289212"/>
                  <a:gd name="connsiteY14" fmla="*/ 1705382 h 1705382"/>
                  <a:gd name="connsiteX15" fmla="*/ 1230923 w 1289212"/>
                  <a:gd name="connsiteY15" fmla="*/ 363090 h 1705382"/>
                  <a:gd name="connsiteX0" fmla="*/ 1230923 w 1289212"/>
                  <a:gd name="connsiteY0" fmla="*/ 363090 h 1705382"/>
                  <a:gd name="connsiteX1" fmla="*/ 1289212 w 1289212"/>
                  <a:gd name="connsiteY1" fmla="*/ 0 h 1705382"/>
                  <a:gd name="connsiteX2" fmla="*/ 605692 w 1289212"/>
                  <a:gd name="connsiteY2" fmla="*/ 23121 h 1705382"/>
                  <a:gd name="connsiteX3" fmla="*/ 564987 w 1289212"/>
                  <a:gd name="connsiteY3" fmla="*/ 292101 h 1705382"/>
                  <a:gd name="connsiteX4" fmla="*/ 509954 w 1289212"/>
                  <a:gd name="connsiteY4" fmla="*/ 486182 h 1705382"/>
                  <a:gd name="connsiteX5" fmla="*/ 339969 w 1289212"/>
                  <a:gd name="connsiteY5" fmla="*/ 427567 h 1705382"/>
                  <a:gd name="connsiteX6" fmla="*/ 316523 w 1289212"/>
                  <a:gd name="connsiteY6" fmla="*/ 439290 h 1705382"/>
                  <a:gd name="connsiteX7" fmla="*/ 369277 w 1289212"/>
                  <a:gd name="connsiteY7" fmla="*/ 650305 h 1705382"/>
                  <a:gd name="connsiteX8" fmla="*/ 381000 w 1289212"/>
                  <a:gd name="connsiteY8" fmla="*/ 855459 h 1705382"/>
                  <a:gd name="connsiteX9" fmla="*/ 363415 w 1289212"/>
                  <a:gd name="connsiteY9" fmla="*/ 1007859 h 1705382"/>
                  <a:gd name="connsiteX10" fmla="*/ 345831 w 1289212"/>
                  <a:gd name="connsiteY10" fmla="*/ 1125090 h 1705382"/>
                  <a:gd name="connsiteX11" fmla="*/ 82061 w 1289212"/>
                  <a:gd name="connsiteY11" fmla="*/ 1054751 h 1705382"/>
                  <a:gd name="connsiteX12" fmla="*/ 0 w 1289212"/>
                  <a:gd name="connsiteY12" fmla="*/ 1459197 h 1705382"/>
                  <a:gd name="connsiteX13" fmla="*/ 528842 w 1289212"/>
                  <a:gd name="connsiteY13" fmla="*/ 1576754 h 1705382"/>
                  <a:gd name="connsiteX14" fmla="*/ 1125415 w 1289212"/>
                  <a:gd name="connsiteY14" fmla="*/ 1705382 h 1705382"/>
                  <a:gd name="connsiteX15" fmla="*/ 1230923 w 1289212"/>
                  <a:gd name="connsiteY15" fmla="*/ 363090 h 1705382"/>
                  <a:gd name="connsiteX0" fmla="*/ 1230923 w 1289212"/>
                  <a:gd name="connsiteY0" fmla="*/ 363090 h 1658999"/>
                  <a:gd name="connsiteX1" fmla="*/ 1289212 w 1289212"/>
                  <a:gd name="connsiteY1" fmla="*/ 0 h 1658999"/>
                  <a:gd name="connsiteX2" fmla="*/ 605692 w 1289212"/>
                  <a:gd name="connsiteY2" fmla="*/ 23121 h 1658999"/>
                  <a:gd name="connsiteX3" fmla="*/ 564987 w 1289212"/>
                  <a:gd name="connsiteY3" fmla="*/ 292101 h 1658999"/>
                  <a:gd name="connsiteX4" fmla="*/ 509954 w 1289212"/>
                  <a:gd name="connsiteY4" fmla="*/ 486182 h 1658999"/>
                  <a:gd name="connsiteX5" fmla="*/ 339969 w 1289212"/>
                  <a:gd name="connsiteY5" fmla="*/ 427567 h 1658999"/>
                  <a:gd name="connsiteX6" fmla="*/ 316523 w 1289212"/>
                  <a:gd name="connsiteY6" fmla="*/ 439290 h 1658999"/>
                  <a:gd name="connsiteX7" fmla="*/ 369277 w 1289212"/>
                  <a:gd name="connsiteY7" fmla="*/ 650305 h 1658999"/>
                  <a:gd name="connsiteX8" fmla="*/ 381000 w 1289212"/>
                  <a:gd name="connsiteY8" fmla="*/ 855459 h 1658999"/>
                  <a:gd name="connsiteX9" fmla="*/ 363415 w 1289212"/>
                  <a:gd name="connsiteY9" fmla="*/ 1007859 h 1658999"/>
                  <a:gd name="connsiteX10" fmla="*/ 345831 w 1289212"/>
                  <a:gd name="connsiteY10" fmla="*/ 1125090 h 1658999"/>
                  <a:gd name="connsiteX11" fmla="*/ 82061 w 1289212"/>
                  <a:gd name="connsiteY11" fmla="*/ 1054751 h 1658999"/>
                  <a:gd name="connsiteX12" fmla="*/ 0 w 1289212"/>
                  <a:gd name="connsiteY12" fmla="*/ 1459197 h 1658999"/>
                  <a:gd name="connsiteX13" fmla="*/ 528842 w 1289212"/>
                  <a:gd name="connsiteY13" fmla="*/ 1576754 h 1658999"/>
                  <a:gd name="connsiteX14" fmla="*/ 1079032 w 1289212"/>
                  <a:gd name="connsiteY14" fmla="*/ 1658999 h 1658999"/>
                  <a:gd name="connsiteX15" fmla="*/ 1230923 w 1289212"/>
                  <a:gd name="connsiteY15" fmla="*/ 363090 h 1658999"/>
                  <a:gd name="connsiteX0" fmla="*/ 1230923 w 1289212"/>
                  <a:gd name="connsiteY0" fmla="*/ 363090 h 1658999"/>
                  <a:gd name="connsiteX1" fmla="*/ 1289212 w 1289212"/>
                  <a:gd name="connsiteY1" fmla="*/ 0 h 1658999"/>
                  <a:gd name="connsiteX2" fmla="*/ 605692 w 1289212"/>
                  <a:gd name="connsiteY2" fmla="*/ 23121 h 1658999"/>
                  <a:gd name="connsiteX3" fmla="*/ 564987 w 1289212"/>
                  <a:gd name="connsiteY3" fmla="*/ 292101 h 1658999"/>
                  <a:gd name="connsiteX4" fmla="*/ 509954 w 1289212"/>
                  <a:gd name="connsiteY4" fmla="*/ 486182 h 1658999"/>
                  <a:gd name="connsiteX5" fmla="*/ 339969 w 1289212"/>
                  <a:gd name="connsiteY5" fmla="*/ 427567 h 1658999"/>
                  <a:gd name="connsiteX6" fmla="*/ 316523 w 1289212"/>
                  <a:gd name="connsiteY6" fmla="*/ 439290 h 1658999"/>
                  <a:gd name="connsiteX7" fmla="*/ 369277 w 1289212"/>
                  <a:gd name="connsiteY7" fmla="*/ 650305 h 1658999"/>
                  <a:gd name="connsiteX8" fmla="*/ 381000 w 1289212"/>
                  <a:gd name="connsiteY8" fmla="*/ 855459 h 1658999"/>
                  <a:gd name="connsiteX9" fmla="*/ 363415 w 1289212"/>
                  <a:gd name="connsiteY9" fmla="*/ 1007859 h 1658999"/>
                  <a:gd name="connsiteX10" fmla="*/ 345831 w 1289212"/>
                  <a:gd name="connsiteY10" fmla="*/ 1125090 h 1658999"/>
                  <a:gd name="connsiteX11" fmla="*/ 82061 w 1289212"/>
                  <a:gd name="connsiteY11" fmla="*/ 1054751 h 1658999"/>
                  <a:gd name="connsiteX12" fmla="*/ 0 w 1289212"/>
                  <a:gd name="connsiteY12" fmla="*/ 1459197 h 1658999"/>
                  <a:gd name="connsiteX13" fmla="*/ 1079032 w 1289212"/>
                  <a:gd name="connsiteY13" fmla="*/ 1658999 h 1658999"/>
                  <a:gd name="connsiteX14" fmla="*/ 1230923 w 1289212"/>
                  <a:gd name="connsiteY14" fmla="*/ 363090 h 1658999"/>
                  <a:gd name="connsiteX0" fmla="*/ 1225843 w 1284132"/>
                  <a:gd name="connsiteY0" fmla="*/ 363090 h 1658999"/>
                  <a:gd name="connsiteX1" fmla="*/ 1284132 w 1284132"/>
                  <a:gd name="connsiteY1" fmla="*/ 0 h 1658999"/>
                  <a:gd name="connsiteX2" fmla="*/ 600612 w 1284132"/>
                  <a:gd name="connsiteY2" fmla="*/ 23121 h 1658999"/>
                  <a:gd name="connsiteX3" fmla="*/ 559907 w 1284132"/>
                  <a:gd name="connsiteY3" fmla="*/ 292101 h 1658999"/>
                  <a:gd name="connsiteX4" fmla="*/ 504874 w 1284132"/>
                  <a:gd name="connsiteY4" fmla="*/ 486182 h 1658999"/>
                  <a:gd name="connsiteX5" fmla="*/ 334889 w 1284132"/>
                  <a:gd name="connsiteY5" fmla="*/ 427567 h 1658999"/>
                  <a:gd name="connsiteX6" fmla="*/ 311443 w 1284132"/>
                  <a:gd name="connsiteY6" fmla="*/ 439290 h 1658999"/>
                  <a:gd name="connsiteX7" fmla="*/ 364197 w 1284132"/>
                  <a:gd name="connsiteY7" fmla="*/ 650305 h 1658999"/>
                  <a:gd name="connsiteX8" fmla="*/ 375920 w 1284132"/>
                  <a:gd name="connsiteY8" fmla="*/ 855459 h 1658999"/>
                  <a:gd name="connsiteX9" fmla="*/ 358335 w 1284132"/>
                  <a:gd name="connsiteY9" fmla="*/ 1007859 h 1658999"/>
                  <a:gd name="connsiteX10" fmla="*/ 340751 w 1284132"/>
                  <a:gd name="connsiteY10" fmla="*/ 1125090 h 1658999"/>
                  <a:gd name="connsiteX11" fmla="*/ 76981 w 1284132"/>
                  <a:gd name="connsiteY11" fmla="*/ 1054751 h 1658999"/>
                  <a:gd name="connsiteX12" fmla="*/ 0 w 1284132"/>
                  <a:gd name="connsiteY12" fmla="*/ 1454117 h 1658999"/>
                  <a:gd name="connsiteX13" fmla="*/ 1073952 w 1284132"/>
                  <a:gd name="connsiteY13" fmla="*/ 1658999 h 1658999"/>
                  <a:gd name="connsiteX14" fmla="*/ 1225843 w 1284132"/>
                  <a:gd name="connsiteY14" fmla="*/ 363090 h 165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84132" h="1658999">
                    <a:moveTo>
                      <a:pt x="1225843" y="363090"/>
                    </a:moveTo>
                    <a:lnTo>
                      <a:pt x="1284132" y="0"/>
                    </a:lnTo>
                    <a:lnTo>
                      <a:pt x="600612" y="23121"/>
                    </a:lnTo>
                    <a:lnTo>
                      <a:pt x="559907" y="292101"/>
                    </a:lnTo>
                    <a:lnTo>
                      <a:pt x="504874" y="486182"/>
                    </a:lnTo>
                    <a:lnTo>
                      <a:pt x="334889" y="427567"/>
                    </a:lnTo>
                    <a:lnTo>
                      <a:pt x="311443" y="439290"/>
                    </a:lnTo>
                    <a:lnTo>
                      <a:pt x="364197" y="650305"/>
                    </a:lnTo>
                    <a:lnTo>
                      <a:pt x="375920" y="855459"/>
                    </a:lnTo>
                    <a:lnTo>
                      <a:pt x="358335" y="1007859"/>
                    </a:lnTo>
                    <a:lnTo>
                      <a:pt x="340751" y="1125090"/>
                    </a:lnTo>
                    <a:lnTo>
                      <a:pt x="76981" y="1054751"/>
                    </a:lnTo>
                    <a:lnTo>
                      <a:pt x="0" y="1454117"/>
                    </a:lnTo>
                    <a:lnTo>
                      <a:pt x="1073952" y="1658999"/>
                    </a:lnTo>
                    <a:lnTo>
                      <a:pt x="1225843" y="363090"/>
                    </a:lnTo>
                    <a:close/>
                  </a:path>
                </a:pathLst>
              </a:custGeom>
              <a:solidFill>
                <a:srgbClr val="D385A3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19" name="צורה חופשית: צורה 118">
                <a:extLst>
                  <a:ext uri="{FF2B5EF4-FFF2-40B4-BE49-F238E27FC236}">
                    <a16:creationId xmlns:a16="http://schemas.microsoft.com/office/drawing/2014/main" id="{E0684F91-C0E9-B145-11BE-CD1AE62F0B4D}"/>
                  </a:ext>
                </a:extLst>
              </p:cNvPr>
              <p:cNvSpPr/>
              <p:nvPr/>
            </p:nvSpPr>
            <p:spPr>
              <a:xfrm>
                <a:off x="4712449" y="901325"/>
                <a:ext cx="923429" cy="715965"/>
              </a:xfrm>
              <a:custGeom>
                <a:avLst/>
                <a:gdLst>
                  <a:gd name="connsiteX0" fmla="*/ 781050 w 2528887"/>
                  <a:gd name="connsiteY0" fmla="*/ 2057400 h 2595563"/>
                  <a:gd name="connsiteX1" fmla="*/ 857250 w 2528887"/>
                  <a:gd name="connsiteY1" fmla="*/ 2209800 h 2595563"/>
                  <a:gd name="connsiteX2" fmla="*/ 881062 w 2528887"/>
                  <a:gd name="connsiteY2" fmla="*/ 2271713 h 2595563"/>
                  <a:gd name="connsiteX3" fmla="*/ 900112 w 2528887"/>
                  <a:gd name="connsiteY3" fmla="*/ 2352675 h 2595563"/>
                  <a:gd name="connsiteX4" fmla="*/ 900112 w 2528887"/>
                  <a:gd name="connsiteY4" fmla="*/ 2386013 h 2595563"/>
                  <a:gd name="connsiteX5" fmla="*/ 952500 w 2528887"/>
                  <a:gd name="connsiteY5" fmla="*/ 2324100 h 2595563"/>
                  <a:gd name="connsiteX6" fmla="*/ 1195387 w 2528887"/>
                  <a:gd name="connsiteY6" fmla="*/ 2495550 h 2595563"/>
                  <a:gd name="connsiteX7" fmla="*/ 1614487 w 2528887"/>
                  <a:gd name="connsiteY7" fmla="*/ 2595563 h 2595563"/>
                  <a:gd name="connsiteX8" fmla="*/ 1643062 w 2528887"/>
                  <a:gd name="connsiteY8" fmla="*/ 2447925 h 2595563"/>
                  <a:gd name="connsiteX9" fmla="*/ 1914525 w 2528887"/>
                  <a:gd name="connsiteY9" fmla="*/ 2543175 h 2595563"/>
                  <a:gd name="connsiteX10" fmla="*/ 2528887 w 2528887"/>
                  <a:gd name="connsiteY10" fmla="*/ 2400300 h 2595563"/>
                  <a:gd name="connsiteX11" fmla="*/ 2524125 w 2528887"/>
                  <a:gd name="connsiteY11" fmla="*/ 2176463 h 2595563"/>
                  <a:gd name="connsiteX12" fmla="*/ 2505075 w 2528887"/>
                  <a:gd name="connsiteY12" fmla="*/ 1957388 h 2595563"/>
                  <a:gd name="connsiteX13" fmla="*/ 2457450 w 2528887"/>
                  <a:gd name="connsiteY13" fmla="*/ 1719263 h 2595563"/>
                  <a:gd name="connsiteX14" fmla="*/ 2395537 w 2528887"/>
                  <a:gd name="connsiteY14" fmla="*/ 1533525 h 2595563"/>
                  <a:gd name="connsiteX15" fmla="*/ 2338387 w 2528887"/>
                  <a:gd name="connsiteY15" fmla="*/ 1338263 h 2595563"/>
                  <a:gd name="connsiteX16" fmla="*/ 2243137 w 2528887"/>
                  <a:gd name="connsiteY16" fmla="*/ 1157288 h 2595563"/>
                  <a:gd name="connsiteX17" fmla="*/ 2185987 w 2528887"/>
                  <a:gd name="connsiteY17" fmla="*/ 1062038 h 2595563"/>
                  <a:gd name="connsiteX18" fmla="*/ 2114550 w 2528887"/>
                  <a:gd name="connsiteY18" fmla="*/ 1042988 h 2595563"/>
                  <a:gd name="connsiteX19" fmla="*/ 1871662 w 2528887"/>
                  <a:gd name="connsiteY19" fmla="*/ 957263 h 2595563"/>
                  <a:gd name="connsiteX20" fmla="*/ 1738312 w 2528887"/>
                  <a:gd name="connsiteY20" fmla="*/ 881063 h 2595563"/>
                  <a:gd name="connsiteX21" fmla="*/ 1457325 w 2528887"/>
                  <a:gd name="connsiteY21" fmla="*/ 657225 h 2595563"/>
                  <a:gd name="connsiteX22" fmla="*/ 1366837 w 2528887"/>
                  <a:gd name="connsiteY22" fmla="*/ 523875 h 2595563"/>
                  <a:gd name="connsiteX23" fmla="*/ 1143000 w 2528887"/>
                  <a:gd name="connsiteY23" fmla="*/ 261938 h 2595563"/>
                  <a:gd name="connsiteX24" fmla="*/ 928687 w 2528887"/>
                  <a:gd name="connsiteY24" fmla="*/ 138113 h 2595563"/>
                  <a:gd name="connsiteX25" fmla="*/ 600075 w 2528887"/>
                  <a:gd name="connsiteY25" fmla="*/ 71438 h 2595563"/>
                  <a:gd name="connsiteX26" fmla="*/ 171450 w 2528887"/>
                  <a:gd name="connsiteY26" fmla="*/ 0 h 2595563"/>
                  <a:gd name="connsiteX27" fmla="*/ 142875 w 2528887"/>
                  <a:gd name="connsiteY27" fmla="*/ 9525 h 2595563"/>
                  <a:gd name="connsiteX28" fmla="*/ 0 w 2528887"/>
                  <a:gd name="connsiteY28" fmla="*/ 1304925 h 2595563"/>
                  <a:gd name="connsiteX29" fmla="*/ 71437 w 2528887"/>
                  <a:gd name="connsiteY29" fmla="*/ 1328738 h 2595563"/>
                  <a:gd name="connsiteX30" fmla="*/ 85725 w 2528887"/>
                  <a:gd name="connsiteY30" fmla="*/ 1281113 h 2595563"/>
                  <a:gd name="connsiteX31" fmla="*/ 133350 w 2528887"/>
                  <a:gd name="connsiteY31" fmla="*/ 1047750 h 2595563"/>
                  <a:gd name="connsiteX32" fmla="*/ 619125 w 2528887"/>
                  <a:gd name="connsiteY32" fmla="*/ 1162050 h 2595563"/>
                  <a:gd name="connsiteX33" fmla="*/ 652462 w 2528887"/>
                  <a:gd name="connsiteY33" fmla="*/ 1162050 h 2595563"/>
                  <a:gd name="connsiteX34" fmla="*/ 581025 w 2528887"/>
                  <a:gd name="connsiteY34" fmla="*/ 1614488 h 2595563"/>
                  <a:gd name="connsiteX35" fmla="*/ 900112 w 2528887"/>
                  <a:gd name="connsiteY35" fmla="*/ 1681163 h 2595563"/>
                  <a:gd name="connsiteX36" fmla="*/ 866775 w 2528887"/>
                  <a:gd name="connsiteY36" fmla="*/ 1800225 h 2595563"/>
                  <a:gd name="connsiteX37" fmla="*/ 828675 w 2528887"/>
                  <a:gd name="connsiteY37" fmla="*/ 1885950 h 2595563"/>
                  <a:gd name="connsiteX38" fmla="*/ 790575 w 2528887"/>
                  <a:gd name="connsiteY38" fmla="*/ 1933575 h 2595563"/>
                  <a:gd name="connsiteX39" fmla="*/ 847725 w 2528887"/>
                  <a:gd name="connsiteY39" fmla="*/ 1981200 h 2595563"/>
                  <a:gd name="connsiteX40" fmla="*/ 781050 w 2528887"/>
                  <a:gd name="connsiteY40" fmla="*/ 2057400 h 2595563"/>
                  <a:gd name="connsiteX0" fmla="*/ 781050 w 2528887"/>
                  <a:gd name="connsiteY0" fmla="*/ 2057400 h 2595563"/>
                  <a:gd name="connsiteX1" fmla="*/ 857250 w 2528887"/>
                  <a:gd name="connsiteY1" fmla="*/ 2209800 h 2595563"/>
                  <a:gd name="connsiteX2" fmla="*/ 881062 w 2528887"/>
                  <a:gd name="connsiteY2" fmla="*/ 2271713 h 2595563"/>
                  <a:gd name="connsiteX3" fmla="*/ 900112 w 2528887"/>
                  <a:gd name="connsiteY3" fmla="*/ 2352675 h 2595563"/>
                  <a:gd name="connsiteX4" fmla="*/ 900112 w 2528887"/>
                  <a:gd name="connsiteY4" fmla="*/ 2386013 h 2595563"/>
                  <a:gd name="connsiteX5" fmla="*/ 952500 w 2528887"/>
                  <a:gd name="connsiteY5" fmla="*/ 2324100 h 2595563"/>
                  <a:gd name="connsiteX6" fmla="*/ 1195387 w 2528887"/>
                  <a:gd name="connsiteY6" fmla="*/ 2495550 h 2595563"/>
                  <a:gd name="connsiteX7" fmla="*/ 1614487 w 2528887"/>
                  <a:gd name="connsiteY7" fmla="*/ 2595563 h 2595563"/>
                  <a:gd name="connsiteX8" fmla="*/ 1643062 w 2528887"/>
                  <a:gd name="connsiteY8" fmla="*/ 2447925 h 2595563"/>
                  <a:gd name="connsiteX9" fmla="*/ 1914525 w 2528887"/>
                  <a:gd name="connsiteY9" fmla="*/ 2543175 h 2595563"/>
                  <a:gd name="connsiteX10" fmla="*/ 2528887 w 2528887"/>
                  <a:gd name="connsiteY10" fmla="*/ 2400300 h 2595563"/>
                  <a:gd name="connsiteX11" fmla="*/ 2524125 w 2528887"/>
                  <a:gd name="connsiteY11" fmla="*/ 2176463 h 2595563"/>
                  <a:gd name="connsiteX12" fmla="*/ 2505075 w 2528887"/>
                  <a:gd name="connsiteY12" fmla="*/ 1957388 h 2595563"/>
                  <a:gd name="connsiteX13" fmla="*/ 2457450 w 2528887"/>
                  <a:gd name="connsiteY13" fmla="*/ 1719263 h 2595563"/>
                  <a:gd name="connsiteX14" fmla="*/ 2395537 w 2528887"/>
                  <a:gd name="connsiteY14" fmla="*/ 1533525 h 2595563"/>
                  <a:gd name="connsiteX15" fmla="*/ 2338387 w 2528887"/>
                  <a:gd name="connsiteY15" fmla="*/ 1338263 h 2595563"/>
                  <a:gd name="connsiteX16" fmla="*/ 2243137 w 2528887"/>
                  <a:gd name="connsiteY16" fmla="*/ 1157288 h 2595563"/>
                  <a:gd name="connsiteX17" fmla="*/ 2185987 w 2528887"/>
                  <a:gd name="connsiteY17" fmla="*/ 1062038 h 2595563"/>
                  <a:gd name="connsiteX18" fmla="*/ 2114550 w 2528887"/>
                  <a:gd name="connsiteY18" fmla="*/ 1042988 h 2595563"/>
                  <a:gd name="connsiteX19" fmla="*/ 1871662 w 2528887"/>
                  <a:gd name="connsiteY19" fmla="*/ 957263 h 2595563"/>
                  <a:gd name="connsiteX20" fmla="*/ 1738312 w 2528887"/>
                  <a:gd name="connsiteY20" fmla="*/ 881063 h 2595563"/>
                  <a:gd name="connsiteX21" fmla="*/ 1457325 w 2528887"/>
                  <a:gd name="connsiteY21" fmla="*/ 657225 h 2595563"/>
                  <a:gd name="connsiteX22" fmla="*/ 1366837 w 2528887"/>
                  <a:gd name="connsiteY22" fmla="*/ 523875 h 2595563"/>
                  <a:gd name="connsiteX23" fmla="*/ 1143000 w 2528887"/>
                  <a:gd name="connsiteY23" fmla="*/ 261938 h 2595563"/>
                  <a:gd name="connsiteX24" fmla="*/ 928687 w 2528887"/>
                  <a:gd name="connsiteY24" fmla="*/ 138113 h 2595563"/>
                  <a:gd name="connsiteX25" fmla="*/ 600075 w 2528887"/>
                  <a:gd name="connsiteY25" fmla="*/ 71438 h 2595563"/>
                  <a:gd name="connsiteX26" fmla="*/ 171450 w 2528887"/>
                  <a:gd name="connsiteY26" fmla="*/ 0 h 2595563"/>
                  <a:gd name="connsiteX27" fmla="*/ 142875 w 2528887"/>
                  <a:gd name="connsiteY27" fmla="*/ 9525 h 2595563"/>
                  <a:gd name="connsiteX28" fmla="*/ 0 w 2528887"/>
                  <a:gd name="connsiteY28" fmla="*/ 1304925 h 2595563"/>
                  <a:gd name="connsiteX29" fmla="*/ 85725 w 2528887"/>
                  <a:gd name="connsiteY29" fmla="*/ 1281113 h 2595563"/>
                  <a:gd name="connsiteX30" fmla="*/ 133350 w 2528887"/>
                  <a:gd name="connsiteY30" fmla="*/ 1047750 h 2595563"/>
                  <a:gd name="connsiteX31" fmla="*/ 619125 w 2528887"/>
                  <a:gd name="connsiteY31" fmla="*/ 1162050 h 2595563"/>
                  <a:gd name="connsiteX32" fmla="*/ 652462 w 2528887"/>
                  <a:gd name="connsiteY32" fmla="*/ 1162050 h 2595563"/>
                  <a:gd name="connsiteX33" fmla="*/ 581025 w 2528887"/>
                  <a:gd name="connsiteY33" fmla="*/ 1614488 h 2595563"/>
                  <a:gd name="connsiteX34" fmla="*/ 900112 w 2528887"/>
                  <a:gd name="connsiteY34" fmla="*/ 1681163 h 2595563"/>
                  <a:gd name="connsiteX35" fmla="*/ 866775 w 2528887"/>
                  <a:gd name="connsiteY35" fmla="*/ 1800225 h 2595563"/>
                  <a:gd name="connsiteX36" fmla="*/ 828675 w 2528887"/>
                  <a:gd name="connsiteY36" fmla="*/ 1885950 h 2595563"/>
                  <a:gd name="connsiteX37" fmla="*/ 790575 w 2528887"/>
                  <a:gd name="connsiteY37" fmla="*/ 1933575 h 2595563"/>
                  <a:gd name="connsiteX38" fmla="*/ 847725 w 2528887"/>
                  <a:gd name="connsiteY38" fmla="*/ 1981200 h 2595563"/>
                  <a:gd name="connsiteX39" fmla="*/ 781050 w 2528887"/>
                  <a:gd name="connsiteY39" fmla="*/ 2057400 h 2595563"/>
                  <a:gd name="connsiteX0" fmla="*/ 695325 w 2443162"/>
                  <a:gd name="connsiteY0" fmla="*/ 2057400 h 2595563"/>
                  <a:gd name="connsiteX1" fmla="*/ 771525 w 2443162"/>
                  <a:gd name="connsiteY1" fmla="*/ 2209800 h 2595563"/>
                  <a:gd name="connsiteX2" fmla="*/ 795337 w 2443162"/>
                  <a:gd name="connsiteY2" fmla="*/ 2271713 h 2595563"/>
                  <a:gd name="connsiteX3" fmla="*/ 814387 w 2443162"/>
                  <a:gd name="connsiteY3" fmla="*/ 2352675 h 2595563"/>
                  <a:gd name="connsiteX4" fmla="*/ 814387 w 2443162"/>
                  <a:gd name="connsiteY4" fmla="*/ 2386013 h 2595563"/>
                  <a:gd name="connsiteX5" fmla="*/ 866775 w 2443162"/>
                  <a:gd name="connsiteY5" fmla="*/ 2324100 h 2595563"/>
                  <a:gd name="connsiteX6" fmla="*/ 1109662 w 2443162"/>
                  <a:gd name="connsiteY6" fmla="*/ 2495550 h 2595563"/>
                  <a:gd name="connsiteX7" fmla="*/ 1528762 w 2443162"/>
                  <a:gd name="connsiteY7" fmla="*/ 2595563 h 2595563"/>
                  <a:gd name="connsiteX8" fmla="*/ 1557337 w 2443162"/>
                  <a:gd name="connsiteY8" fmla="*/ 2447925 h 2595563"/>
                  <a:gd name="connsiteX9" fmla="*/ 1828800 w 2443162"/>
                  <a:gd name="connsiteY9" fmla="*/ 2543175 h 2595563"/>
                  <a:gd name="connsiteX10" fmla="*/ 2443162 w 2443162"/>
                  <a:gd name="connsiteY10" fmla="*/ 2400300 h 2595563"/>
                  <a:gd name="connsiteX11" fmla="*/ 2438400 w 2443162"/>
                  <a:gd name="connsiteY11" fmla="*/ 2176463 h 2595563"/>
                  <a:gd name="connsiteX12" fmla="*/ 2419350 w 2443162"/>
                  <a:gd name="connsiteY12" fmla="*/ 1957388 h 2595563"/>
                  <a:gd name="connsiteX13" fmla="*/ 2371725 w 2443162"/>
                  <a:gd name="connsiteY13" fmla="*/ 1719263 h 2595563"/>
                  <a:gd name="connsiteX14" fmla="*/ 2309812 w 2443162"/>
                  <a:gd name="connsiteY14" fmla="*/ 1533525 h 2595563"/>
                  <a:gd name="connsiteX15" fmla="*/ 2252662 w 2443162"/>
                  <a:gd name="connsiteY15" fmla="*/ 1338263 h 2595563"/>
                  <a:gd name="connsiteX16" fmla="*/ 2157412 w 2443162"/>
                  <a:gd name="connsiteY16" fmla="*/ 1157288 h 2595563"/>
                  <a:gd name="connsiteX17" fmla="*/ 2100262 w 2443162"/>
                  <a:gd name="connsiteY17" fmla="*/ 1062038 h 2595563"/>
                  <a:gd name="connsiteX18" fmla="*/ 2028825 w 2443162"/>
                  <a:gd name="connsiteY18" fmla="*/ 1042988 h 2595563"/>
                  <a:gd name="connsiteX19" fmla="*/ 1785937 w 2443162"/>
                  <a:gd name="connsiteY19" fmla="*/ 957263 h 2595563"/>
                  <a:gd name="connsiteX20" fmla="*/ 1652587 w 2443162"/>
                  <a:gd name="connsiteY20" fmla="*/ 881063 h 2595563"/>
                  <a:gd name="connsiteX21" fmla="*/ 1371600 w 2443162"/>
                  <a:gd name="connsiteY21" fmla="*/ 657225 h 2595563"/>
                  <a:gd name="connsiteX22" fmla="*/ 1281112 w 2443162"/>
                  <a:gd name="connsiteY22" fmla="*/ 523875 h 2595563"/>
                  <a:gd name="connsiteX23" fmla="*/ 1057275 w 2443162"/>
                  <a:gd name="connsiteY23" fmla="*/ 261938 h 2595563"/>
                  <a:gd name="connsiteX24" fmla="*/ 842962 w 2443162"/>
                  <a:gd name="connsiteY24" fmla="*/ 138113 h 2595563"/>
                  <a:gd name="connsiteX25" fmla="*/ 514350 w 2443162"/>
                  <a:gd name="connsiteY25" fmla="*/ 71438 h 2595563"/>
                  <a:gd name="connsiteX26" fmla="*/ 85725 w 2443162"/>
                  <a:gd name="connsiteY26" fmla="*/ 0 h 2595563"/>
                  <a:gd name="connsiteX27" fmla="*/ 57150 w 2443162"/>
                  <a:gd name="connsiteY27" fmla="*/ 9525 h 2595563"/>
                  <a:gd name="connsiteX28" fmla="*/ 0 w 2443162"/>
                  <a:gd name="connsiteY28" fmla="*/ 1281113 h 2595563"/>
                  <a:gd name="connsiteX29" fmla="*/ 47625 w 2443162"/>
                  <a:gd name="connsiteY29" fmla="*/ 1047750 h 2595563"/>
                  <a:gd name="connsiteX30" fmla="*/ 533400 w 2443162"/>
                  <a:gd name="connsiteY30" fmla="*/ 1162050 h 2595563"/>
                  <a:gd name="connsiteX31" fmla="*/ 566737 w 2443162"/>
                  <a:gd name="connsiteY31" fmla="*/ 1162050 h 2595563"/>
                  <a:gd name="connsiteX32" fmla="*/ 495300 w 2443162"/>
                  <a:gd name="connsiteY32" fmla="*/ 1614488 h 2595563"/>
                  <a:gd name="connsiteX33" fmla="*/ 814387 w 2443162"/>
                  <a:gd name="connsiteY33" fmla="*/ 1681163 h 2595563"/>
                  <a:gd name="connsiteX34" fmla="*/ 781050 w 2443162"/>
                  <a:gd name="connsiteY34" fmla="*/ 1800225 h 2595563"/>
                  <a:gd name="connsiteX35" fmla="*/ 742950 w 2443162"/>
                  <a:gd name="connsiteY35" fmla="*/ 1885950 h 2595563"/>
                  <a:gd name="connsiteX36" fmla="*/ 704850 w 2443162"/>
                  <a:gd name="connsiteY36" fmla="*/ 1933575 h 2595563"/>
                  <a:gd name="connsiteX37" fmla="*/ 762000 w 2443162"/>
                  <a:gd name="connsiteY37" fmla="*/ 1981200 h 2595563"/>
                  <a:gd name="connsiteX38" fmla="*/ 695325 w 2443162"/>
                  <a:gd name="connsiteY38" fmla="*/ 2057400 h 2595563"/>
                  <a:gd name="connsiteX0" fmla="*/ 647700 w 2395537"/>
                  <a:gd name="connsiteY0" fmla="*/ 2057400 h 2595563"/>
                  <a:gd name="connsiteX1" fmla="*/ 723900 w 2395537"/>
                  <a:gd name="connsiteY1" fmla="*/ 2209800 h 2595563"/>
                  <a:gd name="connsiteX2" fmla="*/ 747712 w 2395537"/>
                  <a:gd name="connsiteY2" fmla="*/ 2271713 h 2595563"/>
                  <a:gd name="connsiteX3" fmla="*/ 766762 w 2395537"/>
                  <a:gd name="connsiteY3" fmla="*/ 2352675 h 2595563"/>
                  <a:gd name="connsiteX4" fmla="*/ 766762 w 2395537"/>
                  <a:gd name="connsiteY4" fmla="*/ 2386013 h 2595563"/>
                  <a:gd name="connsiteX5" fmla="*/ 819150 w 2395537"/>
                  <a:gd name="connsiteY5" fmla="*/ 2324100 h 2595563"/>
                  <a:gd name="connsiteX6" fmla="*/ 1062037 w 2395537"/>
                  <a:gd name="connsiteY6" fmla="*/ 2495550 h 2595563"/>
                  <a:gd name="connsiteX7" fmla="*/ 1481137 w 2395537"/>
                  <a:gd name="connsiteY7" fmla="*/ 2595563 h 2595563"/>
                  <a:gd name="connsiteX8" fmla="*/ 1509712 w 2395537"/>
                  <a:gd name="connsiteY8" fmla="*/ 2447925 h 2595563"/>
                  <a:gd name="connsiteX9" fmla="*/ 1781175 w 2395537"/>
                  <a:gd name="connsiteY9" fmla="*/ 2543175 h 2595563"/>
                  <a:gd name="connsiteX10" fmla="*/ 2395537 w 2395537"/>
                  <a:gd name="connsiteY10" fmla="*/ 2400300 h 2595563"/>
                  <a:gd name="connsiteX11" fmla="*/ 2390775 w 2395537"/>
                  <a:gd name="connsiteY11" fmla="*/ 2176463 h 2595563"/>
                  <a:gd name="connsiteX12" fmla="*/ 2371725 w 2395537"/>
                  <a:gd name="connsiteY12" fmla="*/ 1957388 h 2595563"/>
                  <a:gd name="connsiteX13" fmla="*/ 2324100 w 2395537"/>
                  <a:gd name="connsiteY13" fmla="*/ 1719263 h 2595563"/>
                  <a:gd name="connsiteX14" fmla="*/ 2262187 w 2395537"/>
                  <a:gd name="connsiteY14" fmla="*/ 1533525 h 2595563"/>
                  <a:gd name="connsiteX15" fmla="*/ 2205037 w 2395537"/>
                  <a:gd name="connsiteY15" fmla="*/ 1338263 h 2595563"/>
                  <a:gd name="connsiteX16" fmla="*/ 2109787 w 2395537"/>
                  <a:gd name="connsiteY16" fmla="*/ 1157288 h 2595563"/>
                  <a:gd name="connsiteX17" fmla="*/ 2052637 w 2395537"/>
                  <a:gd name="connsiteY17" fmla="*/ 1062038 h 2595563"/>
                  <a:gd name="connsiteX18" fmla="*/ 1981200 w 2395537"/>
                  <a:gd name="connsiteY18" fmla="*/ 1042988 h 2595563"/>
                  <a:gd name="connsiteX19" fmla="*/ 1738312 w 2395537"/>
                  <a:gd name="connsiteY19" fmla="*/ 957263 h 2595563"/>
                  <a:gd name="connsiteX20" fmla="*/ 1604962 w 2395537"/>
                  <a:gd name="connsiteY20" fmla="*/ 881063 h 2595563"/>
                  <a:gd name="connsiteX21" fmla="*/ 1323975 w 2395537"/>
                  <a:gd name="connsiteY21" fmla="*/ 657225 h 2595563"/>
                  <a:gd name="connsiteX22" fmla="*/ 1233487 w 2395537"/>
                  <a:gd name="connsiteY22" fmla="*/ 523875 h 2595563"/>
                  <a:gd name="connsiteX23" fmla="*/ 1009650 w 2395537"/>
                  <a:gd name="connsiteY23" fmla="*/ 261938 h 2595563"/>
                  <a:gd name="connsiteX24" fmla="*/ 795337 w 2395537"/>
                  <a:gd name="connsiteY24" fmla="*/ 138113 h 2595563"/>
                  <a:gd name="connsiteX25" fmla="*/ 466725 w 2395537"/>
                  <a:gd name="connsiteY25" fmla="*/ 71438 h 2595563"/>
                  <a:gd name="connsiteX26" fmla="*/ 38100 w 2395537"/>
                  <a:gd name="connsiteY26" fmla="*/ 0 h 2595563"/>
                  <a:gd name="connsiteX27" fmla="*/ 9525 w 2395537"/>
                  <a:gd name="connsiteY27" fmla="*/ 9525 h 2595563"/>
                  <a:gd name="connsiteX28" fmla="*/ 0 w 2395537"/>
                  <a:gd name="connsiteY28" fmla="*/ 1047750 h 2595563"/>
                  <a:gd name="connsiteX29" fmla="*/ 485775 w 2395537"/>
                  <a:gd name="connsiteY29" fmla="*/ 1162050 h 2595563"/>
                  <a:gd name="connsiteX30" fmla="*/ 519112 w 2395537"/>
                  <a:gd name="connsiteY30" fmla="*/ 1162050 h 2595563"/>
                  <a:gd name="connsiteX31" fmla="*/ 447675 w 2395537"/>
                  <a:gd name="connsiteY31" fmla="*/ 1614488 h 2595563"/>
                  <a:gd name="connsiteX32" fmla="*/ 766762 w 2395537"/>
                  <a:gd name="connsiteY32" fmla="*/ 1681163 h 2595563"/>
                  <a:gd name="connsiteX33" fmla="*/ 733425 w 2395537"/>
                  <a:gd name="connsiteY33" fmla="*/ 1800225 h 2595563"/>
                  <a:gd name="connsiteX34" fmla="*/ 695325 w 2395537"/>
                  <a:gd name="connsiteY34" fmla="*/ 1885950 h 2595563"/>
                  <a:gd name="connsiteX35" fmla="*/ 657225 w 2395537"/>
                  <a:gd name="connsiteY35" fmla="*/ 1933575 h 2595563"/>
                  <a:gd name="connsiteX36" fmla="*/ 714375 w 2395537"/>
                  <a:gd name="connsiteY36" fmla="*/ 1981200 h 2595563"/>
                  <a:gd name="connsiteX37" fmla="*/ 647700 w 2395537"/>
                  <a:gd name="connsiteY37" fmla="*/ 2057400 h 2595563"/>
                  <a:gd name="connsiteX0" fmla="*/ 638175 w 2386012"/>
                  <a:gd name="connsiteY0" fmla="*/ 2057400 h 2595563"/>
                  <a:gd name="connsiteX1" fmla="*/ 714375 w 2386012"/>
                  <a:gd name="connsiteY1" fmla="*/ 2209800 h 2595563"/>
                  <a:gd name="connsiteX2" fmla="*/ 738187 w 2386012"/>
                  <a:gd name="connsiteY2" fmla="*/ 2271713 h 2595563"/>
                  <a:gd name="connsiteX3" fmla="*/ 757237 w 2386012"/>
                  <a:gd name="connsiteY3" fmla="*/ 2352675 h 2595563"/>
                  <a:gd name="connsiteX4" fmla="*/ 757237 w 2386012"/>
                  <a:gd name="connsiteY4" fmla="*/ 2386013 h 2595563"/>
                  <a:gd name="connsiteX5" fmla="*/ 809625 w 2386012"/>
                  <a:gd name="connsiteY5" fmla="*/ 2324100 h 2595563"/>
                  <a:gd name="connsiteX6" fmla="*/ 1052512 w 2386012"/>
                  <a:gd name="connsiteY6" fmla="*/ 2495550 h 2595563"/>
                  <a:gd name="connsiteX7" fmla="*/ 1471612 w 2386012"/>
                  <a:gd name="connsiteY7" fmla="*/ 2595563 h 2595563"/>
                  <a:gd name="connsiteX8" fmla="*/ 1500187 w 2386012"/>
                  <a:gd name="connsiteY8" fmla="*/ 2447925 h 2595563"/>
                  <a:gd name="connsiteX9" fmla="*/ 1771650 w 2386012"/>
                  <a:gd name="connsiteY9" fmla="*/ 2543175 h 2595563"/>
                  <a:gd name="connsiteX10" fmla="*/ 2386012 w 2386012"/>
                  <a:gd name="connsiteY10" fmla="*/ 2400300 h 2595563"/>
                  <a:gd name="connsiteX11" fmla="*/ 2381250 w 2386012"/>
                  <a:gd name="connsiteY11" fmla="*/ 2176463 h 2595563"/>
                  <a:gd name="connsiteX12" fmla="*/ 2362200 w 2386012"/>
                  <a:gd name="connsiteY12" fmla="*/ 1957388 h 2595563"/>
                  <a:gd name="connsiteX13" fmla="*/ 2314575 w 2386012"/>
                  <a:gd name="connsiteY13" fmla="*/ 1719263 h 2595563"/>
                  <a:gd name="connsiteX14" fmla="*/ 2252662 w 2386012"/>
                  <a:gd name="connsiteY14" fmla="*/ 1533525 h 2595563"/>
                  <a:gd name="connsiteX15" fmla="*/ 2195512 w 2386012"/>
                  <a:gd name="connsiteY15" fmla="*/ 1338263 h 2595563"/>
                  <a:gd name="connsiteX16" fmla="*/ 2100262 w 2386012"/>
                  <a:gd name="connsiteY16" fmla="*/ 1157288 h 2595563"/>
                  <a:gd name="connsiteX17" fmla="*/ 2043112 w 2386012"/>
                  <a:gd name="connsiteY17" fmla="*/ 1062038 h 2595563"/>
                  <a:gd name="connsiteX18" fmla="*/ 1971675 w 2386012"/>
                  <a:gd name="connsiteY18" fmla="*/ 1042988 h 2595563"/>
                  <a:gd name="connsiteX19" fmla="*/ 1728787 w 2386012"/>
                  <a:gd name="connsiteY19" fmla="*/ 957263 h 2595563"/>
                  <a:gd name="connsiteX20" fmla="*/ 1595437 w 2386012"/>
                  <a:gd name="connsiteY20" fmla="*/ 881063 h 2595563"/>
                  <a:gd name="connsiteX21" fmla="*/ 1314450 w 2386012"/>
                  <a:gd name="connsiteY21" fmla="*/ 657225 h 2595563"/>
                  <a:gd name="connsiteX22" fmla="*/ 1223962 w 2386012"/>
                  <a:gd name="connsiteY22" fmla="*/ 523875 h 2595563"/>
                  <a:gd name="connsiteX23" fmla="*/ 1000125 w 2386012"/>
                  <a:gd name="connsiteY23" fmla="*/ 261938 h 2595563"/>
                  <a:gd name="connsiteX24" fmla="*/ 785812 w 2386012"/>
                  <a:gd name="connsiteY24" fmla="*/ 138113 h 2595563"/>
                  <a:gd name="connsiteX25" fmla="*/ 457200 w 2386012"/>
                  <a:gd name="connsiteY25" fmla="*/ 71438 h 2595563"/>
                  <a:gd name="connsiteX26" fmla="*/ 28575 w 2386012"/>
                  <a:gd name="connsiteY26" fmla="*/ 0 h 2595563"/>
                  <a:gd name="connsiteX27" fmla="*/ 0 w 2386012"/>
                  <a:gd name="connsiteY27" fmla="*/ 9525 h 2595563"/>
                  <a:gd name="connsiteX28" fmla="*/ 476250 w 2386012"/>
                  <a:gd name="connsiteY28" fmla="*/ 1162050 h 2595563"/>
                  <a:gd name="connsiteX29" fmla="*/ 509587 w 2386012"/>
                  <a:gd name="connsiteY29" fmla="*/ 1162050 h 2595563"/>
                  <a:gd name="connsiteX30" fmla="*/ 438150 w 2386012"/>
                  <a:gd name="connsiteY30" fmla="*/ 1614488 h 2595563"/>
                  <a:gd name="connsiteX31" fmla="*/ 757237 w 2386012"/>
                  <a:gd name="connsiteY31" fmla="*/ 1681163 h 2595563"/>
                  <a:gd name="connsiteX32" fmla="*/ 723900 w 2386012"/>
                  <a:gd name="connsiteY32" fmla="*/ 1800225 h 2595563"/>
                  <a:gd name="connsiteX33" fmla="*/ 685800 w 2386012"/>
                  <a:gd name="connsiteY33" fmla="*/ 1885950 h 2595563"/>
                  <a:gd name="connsiteX34" fmla="*/ 647700 w 2386012"/>
                  <a:gd name="connsiteY34" fmla="*/ 1933575 h 2595563"/>
                  <a:gd name="connsiteX35" fmla="*/ 704850 w 2386012"/>
                  <a:gd name="connsiteY35" fmla="*/ 1981200 h 2595563"/>
                  <a:gd name="connsiteX36" fmla="*/ 638175 w 2386012"/>
                  <a:gd name="connsiteY36" fmla="*/ 2057400 h 2595563"/>
                  <a:gd name="connsiteX0" fmla="*/ 638175 w 2386012"/>
                  <a:gd name="connsiteY0" fmla="*/ 2057400 h 2595563"/>
                  <a:gd name="connsiteX1" fmla="*/ 714375 w 2386012"/>
                  <a:gd name="connsiteY1" fmla="*/ 2209800 h 2595563"/>
                  <a:gd name="connsiteX2" fmla="*/ 738187 w 2386012"/>
                  <a:gd name="connsiteY2" fmla="*/ 2271713 h 2595563"/>
                  <a:gd name="connsiteX3" fmla="*/ 757237 w 2386012"/>
                  <a:gd name="connsiteY3" fmla="*/ 2352675 h 2595563"/>
                  <a:gd name="connsiteX4" fmla="*/ 757237 w 2386012"/>
                  <a:gd name="connsiteY4" fmla="*/ 2386013 h 2595563"/>
                  <a:gd name="connsiteX5" fmla="*/ 809625 w 2386012"/>
                  <a:gd name="connsiteY5" fmla="*/ 2324100 h 2595563"/>
                  <a:gd name="connsiteX6" fmla="*/ 1052512 w 2386012"/>
                  <a:gd name="connsiteY6" fmla="*/ 2495550 h 2595563"/>
                  <a:gd name="connsiteX7" fmla="*/ 1471612 w 2386012"/>
                  <a:gd name="connsiteY7" fmla="*/ 2595563 h 2595563"/>
                  <a:gd name="connsiteX8" fmla="*/ 1500187 w 2386012"/>
                  <a:gd name="connsiteY8" fmla="*/ 2447925 h 2595563"/>
                  <a:gd name="connsiteX9" fmla="*/ 1771650 w 2386012"/>
                  <a:gd name="connsiteY9" fmla="*/ 2543175 h 2595563"/>
                  <a:gd name="connsiteX10" fmla="*/ 2386012 w 2386012"/>
                  <a:gd name="connsiteY10" fmla="*/ 2400300 h 2595563"/>
                  <a:gd name="connsiteX11" fmla="*/ 2381250 w 2386012"/>
                  <a:gd name="connsiteY11" fmla="*/ 2176463 h 2595563"/>
                  <a:gd name="connsiteX12" fmla="*/ 2362200 w 2386012"/>
                  <a:gd name="connsiteY12" fmla="*/ 1957388 h 2595563"/>
                  <a:gd name="connsiteX13" fmla="*/ 2314575 w 2386012"/>
                  <a:gd name="connsiteY13" fmla="*/ 1719263 h 2595563"/>
                  <a:gd name="connsiteX14" fmla="*/ 2252662 w 2386012"/>
                  <a:gd name="connsiteY14" fmla="*/ 1533525 h 2595563"/>
                  <a:gd name="connsiteX15" fmla="*/ 2195512 w 2386012"/>
                  <a:gd name="connsiteY15" fmla="*/ 1338263 h 2595563"/>
                  <a:gd name="connsiteX16" fmla="*/ 2100262 w 2386012"/>
                  <a:gd name="connsiteY16" fmla="*/ 1157288 h 2595563"/>
                  <a:gd name="connsiteX17" fmla="*/ 2043112 w 2386012"/>
                  <a:gd name="connsiteY17" fmla="*/ 1062038 h 2595563"/>
                  <a:gd name="connsiteX18" fmla="*/ 1971675 w 2386012"/>
                  <a:gd name="connsiteY18" fmla="*/ 1042988 h 2595563"/>
                  <a:gd name="connsiteX19" fmla="*/ 1728787 w 2386012"/>
                  <a:gd name="connsiteY19" fmla="*/ 957263 h 2595563"/>
                  <a:gd name="connsiteX20" fmla="*/ 1595437 w 2386012"/>
                  <a:gd name="connsiteY20" fmla="*/ 881063 h 2595563"/>
                  <a:gd name="connsiteX21" fmla="*/ 1314450 w 2386012"/>
                  <a:gd name="connsiteY21" fmla="*/ 657225 h 2595563"/>
                  <a:gd name="connsiteX22" fmla="*/ 1223962 w 2386012"/>
                  <a:gd name="connsiteY22" fmla="*/ 523875 h 2595563"/>
                  <a:gd name="connsiteX23" fmla="*/ 1000125 w 2386012"/>
                  <a:gd name="connsiteY23" fmla="*/ 261938 h 2595563"/>
                  <a:gd name="connsiteX24" fmla="*/ 785812 w 2386012"/>
                  <a:gd name="connsiteY24" fmla="*/ 138113 h 2595563"/>
                  <a:gd name="connsiteX25" fmla="*/ 457200 w 2386012"/>
                  <a:gd name="connsiteY25" fmla="*/ 71438 h 2595563"/>
                  <a:gd name="connsiteX26" fmla="*/ 28575 w 2386012"/>
                  <a:gd name="connsiteY26" fmla="*/ 0 h 2595563"/>
                  <a:gd name="connsiteX27" fmla="*/ 0 w 2386012"/>
                  <a:gd name="connsiteY27" fmla="*/ 9525 h 2595563"/>
                  <a:gd name="connsiteX28" fmla="*/ 509587 w 2386012"/>
                  <a:gd name="connsiteY28" fmla="*/ 1162050 h 2595563"/>
                  <a:gd name="connsiteX29" fmla="*/ 438150 w 2386012"/>
                  <a:gd name="connsiteY29" fmla="*/ 1614488 h 2595563"/>
                  <a:gd name="connsiteX30" fmla="*/ 757237 w 2386012"/>
                  <a:gd name="connsiteY30" fmla="*/ 1681163 h 2595563"/>
                  <a:gd name="connsiteX31" fmla="*/ 723900 w 2386012"/>
                  <a:gd name="connsiteY31" fmla="*/ 1800225 h 2595563"/>
                  <a:gd name="connsiteX32" fmla="*/ 685800 w 2386012"/>
                  <a:gd name="connsiteY32" fmla="*/ 1885950 h 2595563"/>
                  <a:gd name="connsiteX33" fmla="*/ 647700 w 2386012"/>
                  <a:gd name="connsiteY33" fmla="*/ 1933575 h 2595563"/>
                  <a:gd name="connsiteX34" fmla="*/ 704850 w 2386012"/>
                  <a:gd name="connsiteY34" fmla="*/ 1981200 h 2595563"/>
                  <a:gd name="connsiteX35" fmla="*/ 638175 w 2386012"/>
                  <a:gd name="connsiteY35" fmla="*/ 2057400 h 2595563"/>
                  <a:gd name="connsiteX0" fmla="*/ 609600 w 2357437"/>
                  <a:gd name="connsiteY0" fmla="*/ 2057400 h 2595563"/>
                  <a:gd name="connsiteX1" fmla="*/ 685800 w 2357437"/>
                  <a:gd name="connsiteY1" fmla="*/ 2209800 h 2595563"/>
                  <a:gd name="connsiteX2" fmla="*/ 709612 w 2357437"/>
                  <a:gd name="connsiteY2" fmla="*/ 2271713 h 2595563"/>
                  <a:gd name="connsiteX3" fmla="*/ 728662 w 2357437"/>
                  <a:gd name="connsiteY3" fmla="*/ 2352675 h 2595563"/>
                  <a:gd name="connsiteX4" fmla="*/ 728662 w 2357437"/>
                  <a:gd name="connsiteY4" fmla="*/ 2386013 h 2595563"/>
                  <a:gd name="connsiteX5" fmla="*/ 781050 w 2357437"/>
                  <a:gd name="connsiteY5" fmla="*/ 2324100 h 2595563"/>
                  <a:gd name="connsiteX6" fmla="*/ 1023937 w 2357437"/>
                  <a:gd name="connsiteY6" fmla="*/ 2495550 h 2595563"/>
                  <a:gd name="connsiteX7" fmla="*/ 1443037 w 2357437"/>
                  <a:gd name="connsiteY7" fmla="*/ 2595563 h 2595563"/>
                  <a:gd name="connsiteX8" fmla="*/ 1471612 w 2357437"/>
                  <a:gd name="connsiteY8" fmla="*/ 2447925 h 2595563"/>
                  <a:gd name="connsiteX9" fmla="*/ 1743075 w 2357437"/>
                  <a:gd name="connsiteY9" fmla="*/ 2543175 h 2595563"/>
                  <a:gd name="connsiteX10" fmla="*/ 2357437 w 2357437"/>
                  <a:gd name="connsiteY10" fmla="*/ 2400300 h 2595563"/>
                  <a:gd name="connsiteX11" fmla="*/ 2352675 w 2357437"/>
                  <a:gd name="connsiteY11" fmla="*/ 2176463 h 2595563"/>
                  <a:gd name="connsiteX12" fmla="*/ 2333625 w 2357437"/>
                  <a:gd name="connsiteY12" fmla="*/ 1957388 h 2595563"/>
                  <a:gd name="connsiteX13" fmla="*/ 2286000 w 2357437"/>
                  <a:gd name="connsiteY13" fmla="*/ 1719263 h 2595563"/>
                  <a:gd name="connsiteX14" fmla="*/ 2224087 w 2357437"/>
                  <a:gd name="connsiteY14" fmla="*/ 1533525 h 2595563"/>
                  <a:gd name="connsiteX15" fmla="*/ 2166937 w 2357437"/>
                  <a:gd name="connsiteY15" fmla="*/ 1338263 h 2595563"/>
                  <a:gd name="connsiteX16" fmla="*/ 2071687 w 2357437"/>
                  <a:gd name="connsiteY16" fmla="*/ 1157288 h 2595563"/>
                  <a:gd name="connsiteX17" fmla="*/ 2014537 w 2357437"/>
                  <a:gd name="connsiteY17" fmla="*/ 1062038 h 2595563"/>
                  <a:gd name="connsiteX18" fmla="*/ 1943100 w 2357437"/>
                  <a:gd name="connsiteY18" fmla="*/ 1042988 h 2595563"/>
                  <a:gd name="connsiteX19" fmla="*/ 1700212 w 2357437"/>
                  <a:gd name="connsiteY19" fmla="*/ 957263 h 2595563"/>
                  <a:gd name="connsiteX20" fmla="*/ 1566862 w 2357437"/>
                  <a:gd name="connsiteY20" fmla="*/ 881063 h 2595563"/>
                  <a:gd name="connsiteX21" fmla="*/ 1285875 w 2357437"/>
                  <a:gd name="connsiteY21" fmla="*/ 657225 h 2595563"/>
                  <a:gd name="connsiteX22" fmla="*/ 1195387 w 2357437"/>
                  <a:gd name="connsiteY22" fmla="*/ 523875 h 2595563"/>
                  <a:gd name="connsiteX23" fmla="*/ 971550 w 2357437"/>
                  <a:gd name="connsiteY23" fmla="*/ 261938 h 2595563"/>
                  <a:gd name="connsiteX24" fmla="*/ 757237 w 2357437"/>
                  <a:gd name="connsiteY24" fmla="*/ 138113 h 2595563"/>
                  <a:gd name="connsiteX25" fmla="*/ 428625 w 2357437"/>
                  <a:gd name="connsiteY25" fmla="*/ 71438 h 2595563"/>
                  <a:gd name="connsiteX26" fmla="*/ 0 w 2357437"/>
                  <a:gd name="connsiteY26" fmla="*/ 0 h 2595563"/>
                  <a:gd name="connsiteX27" fmla="*/ 481012 w 2357437"/>
                  <a:gd name="connsiteY27" fmla="*/ 1162050 h 2595563"/>
                  <a:gd name="connsiteX28" fmla="*/ 409575 w 2357437"/>
                  <a:gd name="connsiteY28" fmla="*/ 1614488 h 2595563"/>
                  <a:gd name="connsiteX29" fmla="*/ 728662 w 2357437"/>
                  <a:gd name="connsiteY29" fmla="*/ 1681163 h 2595563"/>
                  <a:gd name="connsiteX30" fmla="*/ 695325 w 2357437"/>
                  <a:gd name="connsiteY30" fmla="*/ 1800225 h 2595563"/>
                  <a:gd name="connsiteX31" fmla="*/ 657225 w 2357437"/>
                  <a:gd name="connsiteY31" fmla="*/ 1885950 h 2595563"/>
                  <a:gd name="connsiteX32" fmla="*/ 619125 w 2357437"/>
                  <a:gd name="connsiteY32" fmla="*/ 1933575 h 2595563"/>
                  <a:gd name="connsiteX33" fmla="*/ 676275 w 2357437"/>
                  <a:gd name="connsiteY33" fmla="*/ 1981200 h 2595563"/>
                  <a:gd name="connsiteX34" fmla="*/ 609600 w 2357437"/>
                  <a:gd name="connsiteY34" fmla="*/ 2057400 h 2595563"/>
                  <a:gd name="connsiteX0" fmla="*/ 200025 w 1947862"/>
                  <a:gd name="connsiteY0" fmla="*/ 1985962 h 2524125"/>
                  <a:gd name="connsiteX1" fmla="*/ 276225 w 1947862"/>
                  <a:gd name="connsiteY1" fmla="*/ 2138362 h 2524125"/>
                  <a:gd name="connsiteX2" fmla="*/ 300037 w 1947862"/>
                  <a:gd name="connsiteY2" fmla="*/ 2200275 h 2524125"/>
                  <a:gd name="connsiteX3" fmla="*/ 319087 w 1947862"/>
                  <a:gd name="connsiteY3" fmla="*/ 2281237 h 2524125"/>
                  <a:gd name="connsiteX4" fmla="*/ 319087 w 1947862"/>
                  <a:gd name="connsiteY4" fmla="*/ 2314575 h 2524125"/>
                  <a:gd name="connsiteX5" fmla="*/ 371475 w 1947862"/>
                  <a:gd name="connsiteY5" fmla="*/ 2252662 h 2524125"/>
                  <a:gd name="connsiteX6" fmla="*/ 614362 w 1947862"/>
                  <a:gd name="connsiteY6" fmla="*/ 2424112 h 2524125"/>
                  <a:gd name="connsiteX7" fmla="*/ 1033462 w 1947862"/>
                  <a:gd name="connsiteY7" fmla="*/ 2524125 h 2524125"/>
                  <a:gd name="connsiteX8" fmla="*/ 1062037 w 1947862"/>
                  <a:gd name="connsiteY8" fmla="*/ 2376487 h 2524125"/>
                  <a:gd name="connsiteX9" fmla="*/ 1333500 w 1947862"/>
                  <a:gd name="connsiteY9" fmla="*/ 2471737 h 2524125"/>
                  <a:gd name="connsiteX10" fmla="*/ 1947862 w 1947862"/>
                  <a:gd name="connsiteY10" fmla="*/ 2328862 h 2524125"/>
                  <a:gd name="connsiteX11" fmla="*/ 1943100 w 1947862"/>
                  <a:gd name="connsiteY11" fmla="*/ 2105025 h 2524125"/>
                  <a:gd name="connsiteX12" fmla="*/ 1924050 w 1947862"/>
                  <a:gd name="connsiteY12" fmla="*/ 1885950 h 2524125"/>
                  <a:gd name="connsiteX13" fmla="*/ 1876425 w 1947862"/>
                  <a:gd name="connsiteY13" fmla="*/ 1647825 h 2524125"/>
                  <a:gd name="connsiteX14" fmla="*/ 1814512 w 1947862"/>
                  <a:gd name="connsiteY14" fmla="*/ 1462087 h 2524125"/>
                  <a:gd name="connsiteX15" fmla="*/ 1757362 w 1947862"/>
                  <a:gd name="connsiteY15" fmla="*/ 1266825 h 2524125"/>
                  <a:gd name="connsiteX16" fmla="*/ 1662112 w 1947862"/>
                  <a:gd name="connsiteY16" fmla="*/ 1085850 h 2524125"/>
                  <a:gd name="connsiteX17" fmla="*/ 1604962 w 1947862"/>
                  <a:gd name="connsiteY17" fmla="*/ 990600 h 2524125"/>
                  <a:gd name="connsiteX18" fmla="*/ 1533525 w 1947862"/>
                  <a:gd name="connsiteY18" fmla="*/ 971550 h 2524125"/>
                  <a:gd name="connsiteX19" fmla="*/ 1290637 w 1947862"/>
                  <a:gd name="connsiteY19" fmla="*/ 885825 h 2524125"/>
                  <a:gd name="connsiteX20" fmla="*/ 1157287 w 1947862"/>
                  <a:gd name="connsiteY20" fmla="*/ 809625 h 2524125"/>
                  <a:gd name="connsiteX21" fmla="*/ 876300 w 1947862"/>
                  <a:gd name="connsiteY21" fmla="*/ 585787 h 2524125"/>
                  <a:gd name="connsiteX22" fmla="*/ 785812 w 1947862"/>
                  <a:gd name="connsiteY22" fmla="*/ 452437 h 2524125"/>
                  <a:gd name="connsiteX23" fmla="*/ 561975 w 1947862"/>
                  <a:gd name="connsiteY23" fmla="*/ 190500 h 2524125"/>
                  <a:gd name="connsiteX24" fmla="*/ 347662 w 1947862"/>
                  <a:gd name="connsiteY24" fmla="*/ 66675 h 2524125"/>
                  <a:gd name="connsiteX25" fmla="*/ 19050 w 1947862"/>
                  <a:gd name="connsiteY25" fmla="*/ 0 h 2524125"/>
                  <a:gd name="connsiteX26" fmla="*/ 71437 w 1947862"/>
                  <a:gd name="connsiteY26" fmla="*/ 1090612 h 2524125"/>
                  <a:gd name="connsiteX27" fmla="*/ 0 w 1947862"/>
                  <a:gd name="connsiteY27" fmla="*/ 1543050 h 2524125"/>
                  <a:gd name="connsiteX28" fmla="*/ 319087 w 1947862"/>
                  <a:gd name="connsiteY28" fmla="*/ 1609725 h 2524125"/>
                  <a:gd name="connsiteX29" fmla="*/ 285750 w 1947862"/>
                  <a:gd name="connsiteY29" fmla="*/ 1728787 h 2524125"/>
                  <a:gd name="connsiteX30" fmla="*/ 247650 w 1947862"/>
                  <a:gd name="connsiteY30" fmla="*/ 1814512 h 2524125"/>
                  <a:gd name="connsiteX31" fmla="*/ 209550 w 1947862"/>
                  <a:gd name="connsiteY31" fmla="*/ 1862137 h 2524125"/>
                  <a:gd name="connsiteX32" fmla="*/ 266700 w 1947862"/>
                  <a:gd name="connsiteY32" fmla="*/ 1909762 h 2524125"/>
                  <a:gd name="connsiteX33" fmla="*/ 200025 w 1947862"/>
                  <a:gd name="connsiteY33" fmla="*/ 1985962 h 2524125"/>
                  <a:gd name="connsiteX0" fmla="*/ 200025 w 1947862"/>
                  <a:gd name="connsiteY0" fmla="*/ 1919287 h 2457450"/>
                  <a:gd name="connsiteX1" fmla="*/ 276225 w 1947862"/>
                  <a:gd name="connsiteY1" fmla="*/ 2071687 h 2457450"/>
                  <a:gd name="connsiteX2" fmla="*/ 300037 w 1947862"/>
                  <a:gd name="connsiteY2" fmla="*/ 2133600 h 2457450"/>
                  <a:gd name="connsiteX3" fmla="*/ 319087 w 1947862"/>
                  <a:gd name="connsiteY3" fmla="*/ 2214562 h 2457450"/>
                  <a:gd name="connsiteX4" fmla="*/ 319087 w 1947862"/>
                  <a:gd name="connsiteY4" fmla="*/ 2247900 h 2457450"/>
                  <a:gd name="connsiteX5" fmla="*/ 371475 w 1947862"/>
                  <a:gd name="connsiteY5" fmla="*/ 2185987 h 2457450"/>
                  <a:gd name="connsiteX6" fmla="*/ 614362 w 1947862"/>
                  <a:gd name="connsiteY6" fmla="*/ 2357437 h 2457450"/>
                  <a:gd name="connsiteX7" fmla="*/ 1033462 w 1947862"/>
                  <a:gd name="connsiteY7" fmla="*/ 2457450 h 2457450"/>
                  <a:gd name="connsiteX8" fmla="*/ 1062037 w 1947862"/>
                  <a:gd name="connsiteY8" fmla="*/ 2309812 h 2457450"/>
                  <a:gd name="connsiteX9" fmla="*/ 1333500 w 1947862"/>
                  <a:gd name="connsiteY9" fmla="*/ 2405062 h 2457450"/>
                  <a:gd name="connsiteX10" fmla="*/ 1947862 w 1947862"/>
                  <a:gd name="connsiteY10" fmla="*/ 2262187 h 2457450"/>
                  <a:gd name="connsiteX11" fmla="*/ 1943100 w 1947862"/>
                  <a:gd name="connsiteY11" fmla="*/ 2038350 h 2457450"/>
                  <a:gd name="connsiteX12" fmla="*/ 1924050 w 1947862"/>
                  <a:gd name="connsiteY12" fmla="*/ 1819275 h 2457450"/>
                  <a:gd name="connsiteX13" fmla="*/ 1876425 w 1947862"/>
                  <a:gd name="connsiteY13" fmla="*/ 1581150 h 2457450"/>
                  <a:gd name="connsiteX14" fmla="*/ 1814512 w 1947862"/>
                  <a:gd name="connsiteY14" fmla="*/ 1395412 h 2457450"/>
                  <a:gd name="connsiteX15" fmla="*/ 1757362 w 1947862"/>
                  <a:gd name="connsiteY15" fmla="*/ 1200150 h 2457450"/>
                  <a:gd name="connsiteX16" fmla="*/ 1662112 w 1947862"/>
                  <a:gd name="connsiteY16" fmla="*/ 1019175 h 2457450"/>
                  <a:gd name="connsiteX17" fmla="*/ 1604962 w 1947862"/>
                  <a:gd name="connsiteY17" fmla="*/ 923925 h 2457450"/>
                  <a:gd name="connsiteX18" fmla="*/ 1533525 w 1947862"/>
                  <a:gd name="connsiteY18" fmla="*/ 904875 h 2457450"/>
                  <a:gd name="connsiteX19" fmla="*/ 1290637 w 1947862"/>
                  <a:gd name="connsiteY19" fmla="*/ 819150 h 2457450"/>
                  <a:gd name="connsiteX20" fmla="*/ 1157287 w 1947862"/>
                  <a:gd name="connsiteY20" fmla="*/ 742950 h 2457450"/>
                  <a:gd name="connsiteX21" fmla="*/ 876300 w 1947862"/>
                  <a:gd name="connsiteY21" fmla="*/ 519112 h 2457450"/>
                  <a:gd name="connsiteX22" fmla="*/ 785812 w 1947862"/>
                  <a:gd name="connsiteY22" fmla="*/ 385762 h 2457450"/>
                  <a:gd name="connsiteX23" fmla="*/ 561975 w 1947862"/>
                  <a:gd name="connsiteY23" fmla="*/ 123825 h 2457450"/>
                  <a:gd name="connsiteX24" fmla="*/ 347662 w 1947862"/>
                  <a:gd name="connsiteY24" fmla="*/ 0 h 2457450"/>
                  <a:gd name="connsiteX25" fmla="*/ 71437 w 1947862"/>
                  <a:gd name="connsiteY25" fmla="*/ 1023937 h 2457450"/>
                  <a:gd name="connsiteX26" fmla="*/ 0 w 1947862"/>
                  <a:gd name="connsiteY26" fmla="*/ 1476375 h 2457450"/>
                  <a:gd name="connsiteX27" fmla="*/ 319087 w 1947862"/>
                  <a:gd name="connsiteY27" fmla="*/ 1543050 h 2457450"/>
                  <a:gd name="connsiteX28" fmla="*/ 285750 w 1947862"/>
                  <a:gd name="connsiteY28" fmla="*/ 1662112 h 2457450"/>
                  <a:gd name="connsiteX29" fmla="*/ 247650 w 1947862"/>
                  <a:gd name="connsiteY29" fmla="*/ 1747837 h 2457450"/>
                  <a:gd name="connsiteX30" fmla="*/ 209550 w 1947862"/>
                  <a:gd name="connsiteY30" fmla="*/ 1795462 h 2457450"/>
                  <a:gd name="connsiteX31" fmla="*/ 266700 w 1947862"/>
                  <a:gd name="connsiteY31" fmla="*/ 1843087 h 2457450"/>
                  <a:gd name="connsiteX32" fmla="*/ 200025 w 1947862"/>
                  <a:gd name="connsiteY32" fmla="*/ 1919287 h 2457450"/>
                  <a:gd name="connsiteX0" fmla="*/ 200025 w 1947862"/>
                  <a:gd name="connsiteY0" fmla="*/ 1795462 h 2333625"/>
                  <a:gd name="connsiteX1" fmla="*/ 276225 w 1947862"/>
                  <a:gd name="connsiteY1" fmla="*/ 1947862 h 2333625"/>
                  <a:gd name="connsiteX2" fmla="*/ 300037 w 1947862"/>
                  <a:gd name="connsiteY2" fmla="*/ 2009775 h 2333625"/>
                  <a:gd name="connsiteX3" fmla="*/ 319087 w 1947862"/>
                  <a:gd name="connsiteY3" fmla="*/ 2090737 h 2333625"/>
                  <a:gd name="connsiteX4" fmla="*/ 319087 w 1947862"/>
                  <a:gd name="connsiteY4" fmla="*/ 2124075 h 2333625"/>
                  <a:gd name="connsiteX5" fmla="*/ 371475 w 1947862"/>
                  <a:gd name="connsiteY5" fmla="*/ 2062162 h 2333625"/>
                  <a:gd name="connsiteX6" fmla="*/ 614362 w 1947862"/>
                  <a:gd name="connsiteY6" fmla="*/ 2233612 h 2333625"/>
                  <a:gd name="connsiteX7" fmla="*/ 1033462 w 1947862"/>
                  <a:gd name="connsiteY7" fmla="*/ 2333625 h 2333625"/>
                  <a:gd name="connsiteX8" fmla="*/ 1062037 w 1947862"/>
                  <a:gd name="connsiteY8" fmla="*/ 2185987 h 2333625"/>
                  <a:gd name="connsiteX9" fmla="*/ 1333500 w 1947862"/>
                  <a:gd name="connsiteY9" fmla="*/ 2281237 h 2333625"/>
                  <a:gd name="connsiteX10" fmla="*/ 1947862 w 1947862"/>
                  <a:gd name="connsiteY10" fmla="*/ 2138362 h 2333625"/>
                  <a:gd name="connsiteX11" fmla="*/ 1943100 w 1947862"/>
                  <a:gd name="connsiteY11" fmla="*/ 1914525 h 2333625"/>
                  <a:gd name="connsiteX12" fmla="*/ 1924050 w 1947862"/>
                  <a:gd name="connsiteY12" fmla="*/ 1695450 h 2333625"/>
                  <a:gd name="connsiteX13" fmla="*/ 1876425 w 1947862"/>
                  <a:gd name="connsiteY13" fmla="*/ 1457325 h 2333625"/>
                  <a:gd name="connsiteX14" fmla="*/ 1814512 w 1947862"/>
                  <a:gd name="connsiteY14" fmla="*/ 1271587 h 2333625"/>
                  <a:gd name="connsiteX15" fmla="*/ 1757362 w 1947862"/>
                  <a:gd name="connsiteY15" fmla="*/ 1076325 h 2333625"/>
                  <a:gd name="connsiteX16" fmla="*/ 1662112 w 1947862"/>
                  <a:gd name="connsiteY16" fmla="*/ 895350 h 2333625"/>
                  <a:gd name="connsiteX17" fmla="*/ 1604962 w 1947862"/>
                  <a:gd name="connsiteY17" fmla="*/ 800100 h 2333625"/>
                  <a:gd name="connsiteX18" fmla="*/ 1533525 w 1947862"/>
                  <a:gd name="connsiteY18" fmla="*/ 781050 h 2333625"/>
                  <a:gd name="connsiteX19" fmla="*/ 1290637 w 1947862"/>
                  <a:gd name="connsiteY19" fmla="*/ 695325 h 2333625"/>
                  <a:gd name="connsiteX20" fmla="*/ 1157287 w 1947862"/>
                  <a:gd name="connsiteY20" fmla="*/ 619125 h 2333625"/>
                  <a:gd name="connsiteX21" fmla="*/ 876300 w 1947862"/>
                  <a:gd name="connsiteY21" fmla="*/ 395287 h 2333625"/>
                  <a:gd name="connsiteX22" fmla="*/ 785812 w 1947862"/>
                  <a:gd name="connsiteY22" fmla="*/ 261937 h 2333625"/>
                  <a:gd name="connsiteX23" fmla="*/ 561975 w 1947862"/>
                  <a:gd name="connsiteY23" fmla="*/ 0 h 2333625"/>
                  <a:gd name="connsiteX24" fmla="*/ 71437 w 1947862"/>
                  <a:gd name="connsiteY24" fmla="*/ 900112 h 2333625"/>
                  <a:gd name="connsiteX25" fmla="*/ 0 w 1947862"/>
                  <a:gd name="connsiteY25" fmla="*/ 1352550 h 2333625"/>
                  <a:gd name="connsiteX26" fmla="*/ 319087 w 1947862"/>
                  <a:gd name="connsiteY26" fmla="*/ 1419225 h 2333625"/>
                  <a:gd name="connsiteX27" fmla="*/ 285750 w 1947862"/>
                  <a:gd name="connsiteY27" fmla="*/ 1538287 h 2333625"/>
                  <a:gd name="connsiteX28" fmla="*/ 247650 w 1947862"/>
                  <a:gd name="connsiteY28" fmla="*/ 1624012 h 2333625"/>
                  <a:gd name="connsiteX29" fmla="*/ 209550 w 1947862"/>
                  <a:gd name="connsiteY29" fmla="*/ 1671637 h 2333625"/>
                  <a:gd name="connsiteX30" fmla="*/ 266700 w 1947862"/>
                  <a:gd name="connsiteY30" fmla="*/ 1719262 h 2333625"/>
                  <a:gd name="connsiteX31" fmla="*/ 200025 w 1947862"/>
                  <a:gd name="connsiteY31" fmla="*/ 1795462 h 2333625"/>
                  <a:gd name="connsiteX0" fmla="*/ 200025 w 1947862"/>
                  <a:gd name="connsiteY0" fmla="*/ 1533525 h 2071688"/>
                  <a:gd name="connsiteX1" fmla="*/ 276225 w 1947862"/>
                  <a:gd name="connsiteY1" fmla="*/ 1685925 h 2071688"/>
                  <a:gd name="connsiteX2" fmla="*/ 300037 w 1947862"/>
                  <a:gd name="connsiteY2" fmla="*/ 1747838 h 2071688"/>
                  <a:gd name="connsiteX3" fmla="*/ 319087 w 1947862"/>
                  <a:gd name="connsiteY3" fmla="*/ 1828800 h 2071688"/>
                  <a:gd name="connsiteX4" fmla="*/ 319087 w 1947862"/>
                  <a:gd name="connsiteY4" fmla="*/ 1862138 h 2071688"/>
                  <a:gd name="connsiteX5" fmla="*/ 371475 w 1947862"/>
                  <a:gd name="connsiteY5" fmla="*/ 1800225 h 2071688"/>
                  <a:gd name="connsiteX6" fmla="*/ 614362 w 1947862"/>
                  <a:gd name="connsiteY6" fmla="*/ 1971675 h 2071688"/>
                  <a:gd name="connsiteX7" fmla="*/ 1033462 w 1947862"/>
                  <a:gd name="connsiteY7" fmla="*/ 2071688 h 2071688"/>
                  <a:gd name="connsiteX8" fmla="*/ 1062037 w 1947862"/>
                  <a:gd name="connsiteY8" fmla="*/ 1924050 h 2071688"/>
                  <a:gd name="connsiteX9" fmla="*/ 1333500 w 1947862"/>
                  <a:gd name="connsiteY9" fmla="*/ 2019300 h 2071688"/>
                  <a:gd name="connsiteX10" fmla="*/ 1947862 w 1947862"/>
                  <a:gd name="connsiteY10" fmla="*/ 1876425 h 2071688"/>
                  <a:gd name="connsiteX11" fmla="*/ 1943100 w 1947862"/>
                  <a:gd name="connsiteY11" fmla="*/ 1652588 h 2071688"/>
                  <a:gd name="connsiteX12" fmla="*/ 1924050 w 1947862"/>
                  <a:gd name="connsiteY12" fmla="*/ 1433513 h 2071688"/>
                  <a:gd name="connsiteX13" fmla="*/ 1876425 w 1947862"/>
                  <a:gd name="connsiteY13" fmla="*/ 1195388 h 2071688"/>
                  <a:gd name="connsiteX14" fmla="*/ 1814512 w 1947862"/>
                  <a:gd name="connsiteY14" fmla="*/ 1009650 h 2071688"/>
                  <a:gd name="connsiteX15" fmla="*/ 1757362 w 1947862"/>
                  <a:gd name="connsiteY15" fmla="*/ 814388 h 2071688"/>
                  <a:gd name="connsiteX16" fmla="*/ 1662112 w 1947862"/>
                  <a:gd name="connsiteY16" fmla="*/ 633413 h 2071688"/>
                  <a:gd name="connsiteX17" fmla="*/ 1604962 w 1947862"/>
                  <a:gd name="connsiteY17" fmla="*/ 538163 h 2071688"/>
                  <a:gd name="connsiteX18" fmla="*/ 1533525 w 1947862"/>
                  <a:gd name="connsiteY18" fmla="*/ 519113 h 2071688"/>
                  <a:gd name="connsiteX19" fmla="*/ 1290637 w 1947862"/>
                  <a:gd name="connsiteY19" fmla="*/ 433388 h 2071688"/>
                  <a:gd name="connsiteX20" fmla="*/ 1157287 w 1947862"/>
                  <a:gd name="connsiteY20" fmla="*/ 357188 h 2071688"/>
                  <a:gd name="connsiteX21" fmla="*/ 876300 w 1947862"/>
                  <a:gd name="connsiteY21" fmla="*/ 133350 h 2071688"/>
                  <a:gd name="connsiteX22" fmla="*/ 785812 w 1947862"/>
                  <a:gd name="connsiteY22" fmla="*/ 0 h 2071688"/>
                  <a:gd name="connsiteX23" fmla="*/ 71437 w 1947862"/>
                  <a:gd name="connsiteY23" fmla="*/ 638175 h 2071688"/>
                  <a:gd name="connsiteX24" fmla="*/ 0 w 1947862"/>
                  <a:gd name="connsiteY24" fmla="*/ 1090613 h 2071688"/>
                  <a:gd name="connsiteX25" fmla="*/ 319087 w 1947862"/>
                  <a:gd name="connsiteY25" fmla="*/ 1157288 h 2071688"/>
                  <a:gd name="connsiteX26" fmla="*/ 285750 w 1947862"/>
                  <a:gd name="connsiteY26" fmla="*/ 1276350 h 2071688"/>
                  <a:gd name="connsiteX27" fmla="*/ 247650 w 1947862"/>
                  <a:gd name="connsiteY27" fmla="*/ 1362075 h 2071688"/>
                  <a:gd name="connsiteX28" fmla="*/ 209550 w 1947862"/>
                  <a:gd name="connsiteY28" fmla="*/ 1409700 h 2071688"/>
                  <a:gd name="connsiteX29" fmla="*/ 266700 w 1947862"/>
                  <a:gd name="connsiteY29" fmla="*/ 1457325 h 2071688"/>
                  <a:gd name="connsiteX30" fmla="*/ 200025 w 1947862"/>
                  <a:gd name="connsiteY30" fmla="*/ 1533525 h 2071688"/>
                  <a:gd name="connsiteX0" fmla="*/ 200025 w 1947862"/>
                  <a:gd name="connsiteY0" fmla="*/ 1400175 h 1938338"/>
                  <a:gd name="connsiteX1" fmla="*/ 276225 w 1947862"/>
                  <a:gd name="connsiteY1" fmla="*/ 1552575 h 1938338"/>
                  <a:gd name="connsiteX2" fmla="*/ 300037 w 1947862"/>
                  <a:gd name="connsiteY2" fmla="*/ 1614488 h 1938338"/>
                  <a:gd name="connsiteX3" fmla="*/ 319087 w 1947862"/>
                  <a:gd name="connsiteY3" fmla="*/ 1695450 h 1938338"/>
                  <a:gd name="connsiteX4" fmla="*/ 319087 w 1947862"/>
                  <a:gd name="connsiteY4" fmla="*/ 1728788 h 1938338"/>
                  <a:gd name="connsiteX5" fmla="*/ 371475 w 1947862"/>
                  <a:gd name="connsiteY5" fmla="*/ 1666875 h 1938338"/>
                  <a:gd name="connsiteX6" fmla="*/ 614362 w 1947862"/>
                  <a:gd name="connsiteY6" fmla="*/ 1838325 h 1938338"/>
                  <a:gd name="connsiteX7" fmla="*/ 1033462 w 1947862"/>
                  <a:gd name="connsiteY7" fmla="*/ 1938338 h 1938338"/>
                  <a:gd name="connsiteX8" fmla="*/ 1062037 w 1947862"/>
                  <a:gd name="connsiteY8" fmla="*/ 1790700 h 1938338"/>
                  <a:gd name="connsiteX9" fmla="*/ 1333500 w 1947862"/>
                  <a:gd name="connsiteY9" fmla="*/ 1885950 h 1938338"/>
                  <a:gd name="connsiteX10" fmla="*/ 1947862 w 1947862"/>
                  <a:gd name="connsiteY10" fmla="*/ 1743075 h 1938338"/>
                  <a:gd name="connsiteX11" fmla="*/ 1943100 w 1947862"/>
                  <a:gd name="connsiteY11" fmla="*/ 1519238 h 1938338"/>
                  <a:gd name="connsiteX12" fmla="*/ 1924050 w 1947862"/>
                  <a:gd name="connsiteY12" fmla="*/ 1300163 h 1938338"/>
                  <a:gd name="connsiteX13" fmla="*/ 1876425 w 1947862"/>
                  <a:gd name="connsiteY13" fmla="*/ 1062038 h 1938338"/>
                  <a:gd name="connsiteX14" fmla="*/ 1814512 w 1947862"/>
                  <a:gd name="connsiteY14" fmla="*/ 876300 h 1938338"/>
                  <a:gd name="connsiteX15" fmla="*/ 1757362 w 1947862"/>
                  <a:gd name="connsiteY15" fmla="*/ 681038 h 1938338"/>
                  <a:gd name="connsiteX16" fmla="*/ 1662112 w 1947862"/>
                  <a:gd name="connsiteY16" fmla="*/ 500063 h 1938338"/>
                  <a:gd name="connsiteX17" fmla="*/ 1604962 w 1947862"/>
                  <a:gd name="connsiteY17" fmla="*/ 404813 h 1938338"/>
                  <a:gd name="connsiteX18" fmla="*/ 1533525 w 1947862"/>
                  <a:gd name="connsiteY18" fmla="*/ 385763 h 1938338"/>
                  <a:gd name="connsiteX19" fmla="*/ 1290637 w 1947862"/>
                  <a:gd name="connsiteY19" fmla="*/ 300038 h 1938338"/>
                  <a:gd name="connsiteX20" fmla="*/ 1157287 w 1947862"/>
                  <a:gd name="connsiteY20" fmla="*/ 223838 h 1938338"/>
                  <a:gd name="connsiteX21" fmla="*/ 876300 w 1947862"/>
                  <a:gd name="connsiteY21" fmla="*/ 0 h 1938338"/>
                  <a:gd name="connsiteX22" fmla="*/ 71437 w 1947862"/>
                  <a:gd name="connsiteY22" fmla="*/ 504825 h 1938338"/>
                  <a:gd name="connsiteX23" fmla="*/ 0 w 1947862"/>
                  <a:gd name="connsiteY23" fmla="*/ 957263 h 1938338"/>
                  <a:gd name="connsiteX24" fmla="*/ 319087 w 1947862"/>
                  <a:gd name="connsiteY24" fmla="*/ 1023938 h 1938338"/>
                  <a:gd name="connsiteX25" fmla="*/ 285750 w 1947862"/>
                  <a:gd name="connsiteY25" fmla="*/ 1143000 h 1938338"/>
                  <a:gd name="connsiteX26" fmla="*/ 247650 w 1947862"/>
                  <a:gd name="connsiteY26" fmla="*/ 1228725 h 1938338"/>
                  <a:gd name="connsiteX27" fmla="*/ 209550 w 1947862"/>
                  <a:gd name="connsiteY27" fmla="*/ 1276350 h 1938338"/>
                  <a:gd name="connsiteX28" fmla="*/ 266700 w 1947862"/>
                  <a:gd name="connsiteY28" fmla="*/ 1323975 h 1938338"/>
                  <a:gd name="connsiteX29" fmla="*/ 200025 w 1947862"/>
                  <a:gd name="connsiteY29" fmla="*/ 1400175 h 1938338"/>
                  <a:gd name="connsiteX0" fmla="*/ 200025 w 1947862"/>
                  <a:gd name="connsiteY0" fmla="*/ 1176337 h 1714500"/>
                  <a:gd name="connsiteX1" fmla="*/ 276225 w 1947862"/>
                  <a:gd name="connsiteY1" fmla="*/ 1328737 h 1714500"/>
                  <a:gd name="connsiteX2" fmla="*/ 300037 w 1947862"/>
                  <a:gd name="connsiteY2" fmla="*/ 1390650 h 1714500"/>
                  <a:gd name="connsiteX3" fmla="*/ 319087 w 1947862"/>
                  <a:gd name="connsiteY3" fmla="*/ 1471612 h 1714500"/>
                  <a:gd name="connsiteX4" fmla="*/ 319087 w 1947862"/>
                  <a:gd name="connsiteY4" fmla="*/ 1504950 h 1714500"/>
                  <a:gd name="connsiteX5" fmla="*/ 371475 w 1947862"/>
                  <a:gd name="connsiteY5" fmla="*/ 1443037 h 1714500"/>
                  <a:gd name="connsiteX6" fmla="*/ 614362 w 1947862"/>
                  <a:gd name="connsiteY6" fmla="*/ 1614487 h 1714500"/>
                  <a:gd name="connsiteX7" fmla="*/ 1033462 w 1947862"/>
                  <a:gd name="connsiteY7" fmla="*/ 1714500 h 1714500"/>
                  <a:gd name="connsiteX8" fmla="*/ 1062037 w 1947862"/>
                  <a:gd name="connsiteY8" fmla="*/ 1566862 h 1714500"/>
                  <a:gd name="connsiteX9" fmla="*/ 1333500 w 1947862"/>
                  <a:gd name="connsiteY9" fmla="*/ 1662112 h 1714500"/>
                  <a:gd name="connsiteX10" fmla="*/ 1947862 w 1947862"/>
                  <a:gd name="connsiteY10" fmla="*/ 1519237 h 1714500"/>
                  <a:gd name="connsiteX11" fmla="*/ 1943100 w 1947862"/>
                  <a:gd name="connsiteY11" fmla="*/ 1295400 h 1714500"/>
                  <a:gd name="connsiteX12" fmla="*/ 1924050 w 1947862"/>
                  <a:gd name="connsiteY12" fmla="*/ 1076325 h 1714500"/>
                  <a:gd name="connsiteX13" fmla="*/ 1876425 w 1947862"/>
                  <a:gd name="connsiteY13" fmla="*/ 838200 h 1714500"/>
                  <a:gd name="connsiteX14" fmla="*/ 1814512 w 1947862"/>
                  <a:gd name="connsiteY14" fmla="*/ 652462 h 1714500"/>
                  <a:gd name="connsiteX15" fmla="*/ 1757362 w 1947862"/>
                  <a:gd name="connsiteY15" fmla="*/ 457200 h 1714500"/>
                  <a:gd name="connsiteX16" fmla="*/ 1662112 w 1947862"/>
                  <a:gd name="connsiteY16" fmla="*/ 276225 h 1714500"/>
                  <a:gd name="connsiteX17" fmla="*/ 1604962 w 1947862"/>
                  <a:gd name="connsiteY17" fmla="*/ 180975 h 1714500"/>
                  <a:gd name="connsiteX18" fmla="*/ 1533525 w 1947862"/>
                  <a:gd name="connsiteY18" fmla="*/ 161925 h 1714500"/>
                  <a:gd name="connsiteX19" fmla="*/ 1290637 w 1947862"/>
                  <a:gd name="connsiteY19" fmla="*/ 76200 h 1714500"/>
                  <a:gd name="connsiteX20" fmla="*/ 1157287 w 1947862"/>
                  <a:gd name="connsiteY20" fmla="*/ 0 h 1714500"/>
                  <a:gd name="connsiteX21" fmla="*/ 71437 w 1947862"/>
                  <a:gd name="connsiteY21" fmla="*/ 280987 h 1714500"/>
                  <a:gd name="connsiteX22" fmla="*/ 0 w 1947862"/>
                  <a:gd name="connsiteY22" fmla="*/ 733425 h 1714500"/>
                  <a:gd name="connsiteX23" fmla="*/ 319087 w 1947862"/>
                  <a:gd name="connsiteY23" fmla="*/ 800100 h 1714500"/>
                  <a:gd name="connsiteX24" fmla="*/ 285750 w 1947862"/>
                  <a:gd name="connsiteY24" fmla="*/ 919162 h 1714500"/>
                  <a:gd name="connsiteX25" fmla="*/ 247650 w 1947862"/>
                  <a:gd name="connsiteY25" fmla="*/ 1004887 h 1714500"/>
                  <a:gd name="connsiteX26" fmla="*/ 209550 w 1947862"/>
                  <a:gd name="connsiteY26" fmla="*/ 1052512 h 1714500"/>
                  <a:gd name="connsiteX27" fmla="*/ 266700 w 1947862"/>
                  <a:gd name="connsiteY27" fmla="*/ 1100137 h 1714500"/>
                  <a:gd name="connsiteX28" fmla="*/ 200025 w 1947862"/>
                  <a:gd name="connsiteY28" fmla="*/ 1176337 h 1714500"/>
                  <a:gd name="connsiteX0" fmla="*/ 200025 w 1947862"/>
                  <a:gd name="connsiteY0" fmla="*/ 1100137 h 1638300"/>
                  <a:gd name="connsiteX1" fmla="*/ 276225 w 1947862"/>
                  <a:gd name="connsiteY1" fmla="*/ 1252537 h 1638300"/>
                  <a:gd name="connsiteX2" fmla="*/ 300037 w 1947862"/>
                  <a:gd name="connsiteY2" fmla="*/ 1314450 h 1638300"/>
                  <a:gd name="connsiteX3" fmla="*/ 319087 w 1947862"/>
                  <a:gd name="connsiteY3" fmla="*/ 1395412 h 1638300"/>
                  <a:gd name="connsiteX4" fmla="*/ 319087 w 1947862"/>
                  <a:gd name="connsiteY4" fmla="*/ 1428750 h 1638300"/>
                  <a:gd name="connsiteX5" fmla="*/ 371475 w 1947862"/>
                  <a:gd name="connsiteY5" fmla="*/ 1366837 h 1638300"/>
                  <a:gd name="connsiteX6" fmla="*/ 614362 w 1947862"/>
                  <a:gd name="connsiteY6" fmla="*/ 1538287 h 1638300"/>
                  <a:gd name="connsiteX7" fmla="*/ 1033462 w 1947862"/>
                  <a:gd name="connsiteY7" fmla="*/ 1638300 h 1638300"/>
                  <a:gd name="connsiteX8" fmla="*/ 1062037 w 1947862"/>
                  <a:gd name="connsiteY8" fmla="*/ 1490662 h 1638300"/>
                  <a:gd name="connsiteX9" fmla="*/ 1333500 w 1947862"/>
                  <a:gd name="connsiteY9" fmla="*/ 1585912 h 1638300"/>
                  <a:gd name="connsiteX10" fmla="*/ 1947862 w 1947862"/>
                  <a:gd name="connsiteY10" fmla="*/ 1443037 h 1638300"/>
                  <a:gd name="connsiteX11" fmla="*/ 1943100 w 1947862"/>
                  <a:gd name="connsiteY11" fmla="*/ 1219200 h 1638300"/>
                  <a:gd name="connsiteX12" fmla="*/ 1924050 w 1947862"/>
                  <a:gd name="connsiteY12" fmla="*/ 1000125 h 1638300"/>
                  <a:gd name="connsiteX13" fmla="*/ 1876425 w 1947862"/>
                  <a:gd name="connsiteY13" fmla="*/ 762000 h 1638300"/>
                  <a:gd name="connsiteX14" fmla="*/ 1814512 w 1947862"/>
                  <a:gd name="connsiteY14" fmla="*/ 576262 h 1638300"/>
                  <a:gd name="connsiteX15" fmla="*/ 1757362 w 1947862"/>
                  <a:gd name="connsiteY15" fmla="*/ 381000 h 1638300"/>
                  <a:gd name="connsiteX16" fmla="*/ 1662112 w 1947862"/>
                  <a:gd name="connsiteY16" fmla="*/ 200025 h 1638300"/>
                  <a:gd name="connsiteX17" fmla="*/ 1604962 w 1947862"/>
                  <a:gd name="connsiteY17" fmla="*/ 104775 h 1638300"/>
                  <a:gd name="connsiteX18" fmla="*/ 1533525 w 1947862"/>
                  <a:gd name="connsiteY18" fmla="*/ 85725 h 1638300"/>
                  <a:gd name="connsiteX19" fmla="*/ 1290637 w 1947862"/>
                  <a:gd name="connsiteY19" fmla="*/ 0 h 1638300"/>
                  <a:gd name="connsiteX20" fmla="*/ 71437 w 1947862"/>
                  <a:gd name="connsiteY20" fmla="*/ 204787 h 1638300"/>
                  <a:gd name="connsiteX21" fmla="*/ 0 w 1947862"/>
                  <a:gd name="connsiteY21" fmla="*/ 657225 h 1638300"/>
                  <a:gd name="connsiteX22" fmla="*/ 319087 w 1947862"/>
                  <a:gd name="connsiteY22" fmla="*/ 723900 h 1638300"/>
                  <a:gd name="connsiteX23" fmla="*/ 285750 w 1947862"/>
                  <a:gd name="connsiteY23" fmla="*/ 842962 h 1638300"/>
                  <a:gd name="connsiteX24" fmla="*/ 247650 w 1947862"/>
                  <a:gd name="connsiteY24" fmla="*/ 928687 h 1638300"/>
                  <a:gd name="connsiteX25" fmla="*/ 209550 w 1947862"/>
                  <a:gd name="connsiteY25" fmla="*/ 976312 h 1638300"/>
                  <a:gd name="connsiteX26" fmla="*/ 266700 w 1947862"/>
                  <a:gd name="connsiteY26" fmla="*/ 1023937 h 1638300"/>
                  <a:gd name="connsiteX27" fmla="*/ 200025 w 1947862"/>
                  <a:gd name="connsiteY27" fmla="*/ 1100137 h 1638300"/>
                  <a:gd name="connsiteX0" fmla="*/ 200025 w 1947862"/>
                  <a:gd name="connsiteY0" fmla="*/ 1014412 h 1552575"/>
                  <a:gd name="connsiteX1" fmla="*/ 276225 w 1947862"/>
                  <a:gd name="connsiteY1" fmla="*/ 1166812 h 1552575"/>
                  <a:gd name="connsiteX2" fmla="*/ 300037 w 1947862"/>
                  <a:gd name="connsiteY2" fmla="*/ 1228725 h 1552575"/>
                  <a:gd name="connsiteX3" fmla="*/ 319087 w 1947862"/>
                  <a:gd name="connsiteY3" fmla="*/ 1309687 h 1552575"/>
                  <a:gd name="connsiteX4" fmla="*/ 319087 w 1947862"/>
                  <a:gd name="connsiteY4" fmla="*/ 1343025 h 1552575"/>
                  <a:gd name="connsiteX5" fmla="*/ 371475 w 1947862"/>
                  <a:gd name="connsiteY5" fmla="*/ 1281112 h 1552575"/>
                  <a:gd name="connsiteX6" fmla="*/ 614362 w 1947862"/>
                  <a:gd name="connsiteY6" fmla="*/ 1452562 h 1552575"/>
                  <a:gd name="connsiteX7" fmla="*/ 1033462 w 1947862"/>
                  <a:gd name="connsiteY7" fmla="*/ 1552575 h 1552575"/>
                  <a:gd name="connsiteX8" fmla="*/ 1062037 w 1947862"/>
                  <a:gd name="connsiteY8" fmla="*/ 1404937 h 1552575"/>
                  <a:gd name="connsiteX9" fmla="*/ 1333500 w 1947862"/>
                  <a:gd name="connsiteY9" fmla="*/ 1500187 h 1552575"/>
                  <a:gd name="connsiteX10" fmla="*/ 1947862 w 1947862"/>
                  <a:gd name="connsiteY10" fmla="*/ 1357312 h 1552575"/>
                  <a:gd name="connsiteX11" fmla="*/ 1943100 w 1947862"/>
                  <a:gd name="connsiteY11" fmla="*/ 1133475 h 1552575"/>
                  <a:gd name="connsiteX12" fmla="*/ 1924050 w 1947862"/>
                  <a:gd name="connsiteY12" fmla="*/ 914400 h 1552575"/>
                  <a:gd name="connsiteX13" fmla="*/ 1876425 w 1947862"/>
                  <a:gd name="connsiteY13" fmla="*/ 676275 h 1552575"/>
                  <a:gd name="connsiteX14" fmla="*/ 1814512 w 1947862"/>
                  <a:gd name="connsiteY14" fmla="*/ 490537 h 1552575"/>
                  <a:gd name="connsiteX15" fmla="*/ 1757362 w 1947862"/>
                  <a:gd name="connsiteY15" fmla="*/ 295275 h 1552575"/>
                  <a:gd name="connsiteX16" fmla="*/ 1662112 w 1947862"/>
                  <a:gd name="connsiteY16" fmla="*/ 114300 h 1552575"/>
                  <a:gd name="connsiteX17" fmla="*/ 1604962 w 1947862"/>
                  <a:gd name="connsiteY17" fmla="*/ 19050 h 1552575"/>
                  <a:gd name="connsiteX18" fmla="*/ 1533525 w 1947862"/>
                  <a:gd name="connsiteY18" fmla="*/ 0 h 1552575"/>
                  <a:gd name="connsiteX19" fmla="*/ 71437 w 1947862"/>
                  <a:gd name="connsiteY19" fmla="*/ 119062 h 1552575"/>
                  <a:gd name="connsiteX20" fmla="*/ 0 w 1947862"/>
                  <a:gd name="connsiteY20" fmla="*/ 571500 h 1552575"/>
                  <a:gd name="connsiteX21" fmla="*/ 319087 w 1947862"/>
                  <a:gd name="connsiteY21" fmla="*/ 638175 h 1552575"/>
                  <a:gd name="connsiteX22" fmla="*/ 285750 w 1947862"/>
                  <a:gd name="connsiteY22" fmla="*/ 757237 h 1552575"/>
                  <a:gd name="connsiteX23" fmla="*/ 247650 w 1947862"/>
                  <a:gd name="connsiteY23" fmla="*/ 842962 h 1552575"/>
                  <a:gd name="connsiteX24" fmla="*/ 209550 w 1947862"/>
                  <a:gd name="connsiteY24" fmla="*/ 890587 h 1552575"/>
                  <a:gd name="connsiteX25" fmla="*/ 266700 w 1947862"/>
                  <a:gd name="connsiteY25" fmla="*/ 938212 h 1552575"/>
                  <a:gd name="connsiteX26" fmla="*/ 200025 w 1947862"/>
                  <a:gd name="connsiteY26" fmla="*/ 1014412 h 1552575"/>
                  <a:gd name="connsiteX0" fmla="*/ 200025 w 1947862"/>
                  <a:gd name="connsiteY0" fmla="*/ 995362 h 1533525"/>
                  <a:gd name="connsiteX1" fmla="*/ 276225 w 1947862"/>
                  <a:gd name="connsiteY1" fmla="*/ 1147762 h 1533525"/>
                  <a:gd name="connsiteX2" fmla="*/ 300037 w 1947862"/>
                  <a:gd name="connsiteY2" fmla="*/ 1209675 h 1533525"/>
                  <a:gd name="connsiteX3" fmla="*/ 319087 w 1947862"/>
                  <a:gd name="connsiteY3" fmla="*/ 1290637 h 1533525"/>
                  <a:gd name="connsiteX4" fmla="*/ 319087 w 1947862"/>
                  <a:gd name="connsiteY4" fmla="*/ 1323975 h 1533525"/>
                  <a:gd name="connsiteX5" fmla="*/ 371475 w 1947862"/>
                  <a:gd name="connsiteY5" fmla="*/ 1262062 h 1533525"/>
                  <a:gd name="connsiteX6" fmla="*/ 614362 w 1947862"/>
                  <a:gd name="connsiteY6" fmla="*/ 1433512 h 1533525"/>
                  <a:gd name="connsiteX7" fmla="*/ 1033462 w 1947862"/>
                  <a:gd name="connsiteY7" fmla="*/ 1533525 h 1533525"/>
                  <a:gd name="connsiteX8" fmla="*/ 1062037 w 1947862"/>
                  <a:gd name="connsiteY8" fmla="*/ 1385887 h 1533525"/>
                  <a:gd name="connsiteX9" fmla="*/ 1333500 w 1947862"/>
                  <a:gd name="connsiteY9" fmla="*/ 1481137 h 1533525"/>
                  <a:gd name="connsiteX10" fmla="*/ 1947862 w 1947862"/>
                  <a:gd name="connsiteY10" fmla="*/ 1338262 h 1533525"/>
                  <a:gd name="connsiteX11" fmla="*/ 1943100 w 1947862"/>
                  <a:gd name="connsiteY11" fmla="*/ 1114425 h 1533525"/>
                  <a:gd name="connsiteX12" fmla="*/ 1924050 w 1947862"/>
                  <a:gd name="connsiteY12" fmla="*/ 895350 h 1533525"/>
                  <a:gd name="connsiteX13" fmla="*/ 1876425 w 1947862"/>
                  <a:gd name="connsiteY13" fmla="*/ 657225 h 1533525"/>
                  <a:gd name="connsiteX14" fmla="*/ 1814512 w 1947862"/>
                  <a:gd name="connsiteY14" fmla="*/ 471487 h 1533525"/>
                  <a:gd name="connsiteX15" fmla="*/ 1757362 w 1947862"/>
                  <a:gd name="connsiteY15" fmla="*/ 276225 h 1533525"/>
                  <a:gd name="connsiteX16" fmla="*/ 1662112 w 1947862"/>
                  <a:gd name="connsiteY16" fmla="*/ 95250 h 1533525"/>
                  <a:gd name="connsiteX17" fmla="*/ 1604962 w 1947862"/>
                  <a:gd name="connsiteY17" fmla="*/ 0 h 1533525"/>
                  <a:gd name="connsiteX18" fmla="*/ 71437 w 1947862"/>
                  <a:gd name="connsiteY18" fmla="*/ 100012 h 1533525"/>
                  <a:gd name="connsiteX19" fmla="*/ 0 w 1947862"/>
                  <a:gd name="connsiteY19" fmla="*/ 552450 h 1533525"/>
                  <a:gd name="connsiteX20" fmla="*/ 319087 w 1947862"/>
                  <a:gd name="connsiteY20" fmla="*/ 619125 h 1533525"/>
                  <a:gd name="connsiteX21" fmla="*/ 285750 w 1947862"/>
                  <a:gd name="connsiteY21" fmla="*/ 738187 h 1533525"/>
                  <a:gd name="connsiteX22" fmla="*/ 247650 w 1947862"/>
                  <a:gd name="connsiteY22" fmla="*/ 823912 h 1533525"/>
                  <a:gd name="connsiteX23" fmla="*/ 209550 w 1947862"/>
                  <a:gd name="connsiteY23" fmla="*/ 871537 h 1533525"/>
                  <a:gd name="connsiteX24" fmla="*/ 266700 w 1947862"/>
                  <a:gd name="connsiteY24" fmla="*/ 919162 h 1533525"/>
                  <a:gd name="connsiteX25" fmla="*/ 200025 w 1947862"/>
                  <a:gd name="connsiteY25" fmla="*/ 995362 h 1533525"/>
                  <a:gd name="connsiteX0" fmla="*/ 200025 w 1947862"/>
                  <a:gd name="connsiteY0" fmla="*/ 900112 h 1438275"/>
                  <a:gd name="connsiteX1" fmla="*/ 276225 w 1947862"/>
                  <a:gd name="connsiteY1" fmla="*/ 1052512 h 1438275"/>
                  <a:gd name="connsiteX2" fmla="*/ 300037 w 1947862"/>
                  <a:gd name="connsiteY2" fmla="*/ 1114425 h 1438275"/>
                  <a:gd name="connsiteX3" fmla="*/ 319087 w 1947862"/>
                  <a:gd name="connsiteY3" fmla="*/ 1195387 h 1438275"/>
                  <a:gd name="connsiteX4" fmla="*/ 319087 w 1947862"/>
                  <a:gd name="connsiteY4" fmla="*/ 1228725 h 1438275"/>
                  <a:gd name="connsiteX5" fmla="*/ 371475 w 1947862"/>
                  <a:gd name="connsiteY5" fmla="*/ 1166812 h 1438275"/>
                  <a:gd name="connsiteX6" fmla="*/ 614362 w 1947862"/>
                  <a:gd name="connsiteY6" fmla="*/ 1338262 h 1438275"/>
                  <a:gd name="connsiteX7" fmla="*/ 1033462 w 1947862"/>
                  <a:gd name="connsiteY7" fmla="*/ 1438275 h 1438275"/>
                  <a:gd name="connsiteX8" fmla="*/ 1062037 w 1947862"/>
                  <a:gd name="connsiteY8" fmla="*/ 1290637 h 1438275"/>
                  <a:gd name="connsiteX9" fmla="*/ 1333500 w 1947862"/>
                  <a:gd name="connsiteY9" fmla="*/ 1385887 h 1438275"/>
                  <a:gd name="connsiteX10" fmla="*/ 1947862 w 1947862"/>
                  <a:gd name="connsiteY10" fmla="*/ 1243012 h 1438275"/>
                  <a:gd name="connsiteX11" fmla="*/ 1943100 w 1947862"/>
                  <a:gd name="connsiteY11" fmla="*/ 1019175 h 1438275"/>
                  <a:gd name="connsiteX12" fmla="*/ 1924050 w 1947862"/>
                  <a:gd name="connsiteY12" fmla="*/ 800100 h 1438275"/>
                  <a:gd name="connsiteX13" fmla="*/ 1876425 w 1947862"/>
                  <a:gd name="connsiteY13" fmla="*/ 561975 h 1438275"/>
                  <a:gd name="connsiteX14" fmla="*/ 1814512 w 1947862"/>
                  <a:gd name="connsiteY14" fmla="*/ 376237 h 1438275"/>
                  <a:gd name="connsiteX15" fmla="*/ 1757362 w 1947862"/>
                  <a:gd name="connsiteY15" fmla="*/ 180975 h 1438275"/>
                  <a:gd name="connsiteX16" fmla="*/ 1662112 w 1947862"/>
                  <a:gd name="connsiteY16" fmla="*/ 0 h 1438275"/>
                  <a:gd name="connsiteX17" fmla="*/ 71437 w 1947862"/>
                  <a:gd name="connsiteY17" fmla="*/ 4762 h 1438275"/>
                  <a:gd name="connsiteX18" fmla="*/ 0 w 1947862"/>
                  <a:gd name="connsiteY18" fmla="*/ 457200 h 1438275"/>
                  <a:gd name="connsiteX19" fmla="*/ 319087 w 1947862"/>
                  <a:gd name="connsiteY19" fmla="*/ 523875 h 1438275"/>
                  <a:gd name="connsiteX20" fmla="*/ 285750 w 1947862"/>
                  <a:gd name="connsiteY20" fmla="*/ 642937 h 1438275"/>
                  <a:gd name="connsiteX21" fmla="*/ 247650 w 1947862"/>
                  <a:gd name="connsiteY21" fmla="*/ 728662 h 1438275"/>
                  <a:gd name="connsiteX22" fmla="*/ 209550 w 1947862"/>
                  <a:gd name="connsiteY22" fmla="*/ 776287 h 1438275"/>
                  <a:gd name="connsiteX23" fmla="*/ 266700 w 1947862"/>
                  <a:gd name="connsiteY23" fmla="*/ 823912 h 1438275"/>
                  <a:gd name="connsiteX24" fmla="*/ 200025 w 1947862"/>
                  <a:gd name="connsiteY24" fmla="*/ 900112 h 1438275"/>
                  <a:gd name="connsiteX0" fmla="*/ 200025 w 1947862"/>
                  <a:gd name="connsiteY0" fmla="*/ 976312 h 1514475"/>
                  <a:gd name="connsiteX1" fmla="*/ 276225 w 1947862"/>
                  <a:gd name="connsiteY1" fmla="*/ 1128712 h 1514475"/>
                  <a:gd name="connsiteX2" fmla="*/ 300037 w 1947862"/>
                  <a:gd name="connsiteY2" fmla="*/ 1190625 h 1514475"/>
                  <a:gd name="connsiteX3" fmla="*/ 319087 w 1947862"/>
                  <a:gd name="connsiteY3" fmla="*/ 1271587 h 1514475"/>
                  <a:gd name="connsiteX4" fmla="*/ 319087 w 1947862"/>
                  <a:gd name="connsiteY4" fmla="*/ 1304925 h 1514475"/>
                  <a:gd name="connsiteX5" fmla="*/ 371475 w 1947862"/>
                  <a:gd name="connsiteY5" fmla="*/ 1243012 h 1514475"/>
                  <a:gd name="connsiteX6" fmla="*/ 614362 w 1947862"/>
                  <a:gd name="connsiteY6" fmla="*/ 1414462 h 1514475"/>
                  <a:gd name="connsiteX7" fmla="*/ 1033462 w 1947862"/>
                  <a:gd name="connsiteY7" fmla="*/ 1514475 h 1514475"/>
                  <a:gd name="connsiteX8" fmla="*/ 1062037 w 1947862"/>
                  <a:gd name="connsiteY8" fmla="*/ 1366837 h 1514475"/>
                  <a:gd name="connsiteX9" fmla="*/ 1333500 w 1947862"/>
                  <a:gd name="connsiteY9" fmla="*/ 1462087 h 1514475"/>
                  <a:gd name="connsiteX10" fmla="*/ 1947862 w 1947862"/>
                  <a:gd name="connsiteY10" fmla="*/ 1319212 h 1514475"/>
                  <a:gd name="connsiteX11" fmla="*/ 1943100 w 1947862"/>
                  <a:gd name="connsiteY11" fmla="*/ 1095375 h 1514475"/>
                  <a:gd name="connsiteX12" fmla="*/ 1924050 w 1947862"/>
                  <a:gd name="connsiteY12" fmla="*/ 876300 h 1514475"/>
                  <a:gd name="connsiteX13" fmla="*/ 1876425 w 1947862"/>
                  <a:gd name="connsiteY13" fmla="*/ 638175 h 1514475"/>
                  <a:gd name="connsiteX14" fmla="*/ 1814512 w 1947862"/>
                  <a:gd name="connsiteY14" fmla="*/ 452437 h 1514475"/>
                  <a:gd name="connsiteX15" fmla="*/ 1757362 w 1947862"/>
                  <a:gd name="connsiteY15" fmla="*/ 257175 h 1514475"/>
                  <a:gd name="connsiteX16" fmla="*/ 197379 w 1947862"/>
                  <a:gd name="connsiteY16" fmla="*/ 0 h 1514475"/>
                  <a:gd name="connsiteX17" fmla="*/ 71437 w 1947862"/>
                  <a:gd name="connsiteY17" fmla="*/ 80962 h 1514475"/>
                  <a:gd name="connsiteX18" fmla="*/ 0 w 1947862"/>
                  <a:gd name="connsiteY18" fmla="*/ 533400 h 1514475"/>
                  <a:gd name="connsiteX19" fmla="*/ 319087 w 1947862"/>
                  <a:gd name="connsiteY19" fmla="*/ 600075 h 1514475"/>
                  <a:gd name="connsiteX20" fmla="*/ 285750 w 1947862"/>
                  <a:gd name="connsiteY20" fmla="*/ 719137 h 1514475"/>
                  <a:gd name="connsiteX21" fmla="*/ 247650 w 1947862"/>
                  <a:gd name="connsiteY21" fmla="*/ 804862 h 1514475"/>
                  <a:gd name="connsiteX22" fmla="*/ 209550 w 1947862"/>
                  <a:gd name="connsiteY22" fmla="*/ 852487 h 1514475"/>
                  <a:gd name="connsiteX23" fmla="*/ 266700 w 1947862"/>
                  <a:gd name="connsiteY23" fmla="*/ 900112 h 1514475"/>
                  <a:gd name="connsiteX24" fmla="*/ 200025 w 1947862"/>
                  <a:gd name="connsiteY24" fmla="*/ 976312 h 1514475"/>
                  <a:gd name="connsiteX0" fmla="*/ 200025 w 1947862"/>
                  <a:gd name="connsiteY0" fmla="*/ 976312 h 1514475"/>
                  <a:gd name="connsiteX1" fmla="*/ 276225 w 1947862"/>
                  <a:gd name="connsiteY1" fmla="*/ 1128712 h 1514475"/>
                  <a:gd name="connsiteX2" fmla="*/ 300037 w 1947862"/>
                  <a:gd name="connsiteY2" fmla="*/ 1190625 h 1514475"/>
                  <a:gd name="connsiteX3" fmla="*/ 319087 w 1947862"/>
                  <a:gd name="connsiteY3" fmla="*/ 1271587 h 1514475"/>
                  <a:gd name="connsiteX4" fmla="*/ 319087 w 1947862"/>
                  <a:gd name="connsiteY4" fmla="*/ 1304925 h 1514475"/>
                  <a:gd name="connsiteX5" fmla="*/ 371475 w 1947862"/>
                  <a:gd name="connsiteY5" fmla="*/ 1243012 h 1514475"/>
                  <a:gd name="connsiteX6" fmla="*/ 614362 w 1947862"/>
                  <a:gd name="connsiteY6" fmla="*/ 1414462 h 1514475"/>
                  <a:gd name="connsiteX7" fmla="*/ 1033462 w 1947862"/>
                  <a:gd name="connsiteY7" fmla="*/ 1514475 h 1514475"/>
                  <a:gd name="connsiteX8" fmla="*/ 1062037 w 1947862"/>
                  <a:gd name="connsiteY8" fmla="*/ 1366837 h 1514475"/>
                  <a:gd name="connsiteX9" fmla="*/ 1333500 w 1947862"/>
                  <a:gd name="connsiteY9" fmla="*/ 1462087 h 1514475"/>
                  <a:gd name="connsiteX10" fmla="*/ 1947862 w 1947862"/>
                  <a:gd name="connsiteY10" fmla="*/ 1319212 h 1514475"/>
                  <a:gd name="connsiteX11" fmla="*/ 1943100 w 1947862"/>
                  <a:gd name="connsiteY11" fmla="*/ 1095375 h 1514475"/>
                  <a:gd name="connsiteX12" fmla="*/ 1924050 w 1947862"/>
                  <a:gd name="connsiteY12" fmla="*/ 876300 h 1514475"/>
                  <a:gd name="connsiteX13" fmla="*/ 1876425 w 1947862"/>
                  <a:gd name="connsiteY13" fmla="*/ 638175 h 1514475"/>
                  <a:gd name="connsiteX14" fmla="*/ 1814512 w 1947862"/>
                  <a:gd name="connsiteY14" fmla="*/ 452437 h 1514475"/>
                  <a:gd name="connsiteX15" fmla="*/ 1757362 w 1947862"/>
                  <a:gd name="connsiteY15" fmla="*/ 257175 h 1514475"/>
                  <a:gd name="connsiteX16" fmla="*/ 197379 w 1947862"/>
                  <a:gd name="connsiteY16" fmla="*/ 0 h 1514475"/>
                  <a:gd name="connsiteX17" fmla="*/ 193142 w 1947862"/>
                  <a:gd name="connsiteY17" fmla="*/ 12168 h 1514475"/>
                  <a:gd name="connsiteX18" fmla="*/ 71437 w 1947862"/>
                  <a:gd name="connsiteY18" fmla="*/ 80962 h 1514475"/>
                  <a:gd name="connsiteX19" fmla="*/ 0 w 1947862"/>
                  <a:gd name="connsiteY19" fmla="*/ 533400 h 1514475"/>
                  <a:gd name="connsiteX20" fmla="*/ 319087 w 1947862"/>
                  <a:gd name="connsiteY20" fmla="*/ 600075 h 1514475"/>
                  <a:gd name="connsiteX21" fmla="*/ 285750 w 1947862"/>
                  <a:gd name="connsiteY21" fmla="*/ 719137 h 1514475"/>
                  <a:gd name="connsiteX22" fmla="*/ 247650 w 1947862"/>
                  <a:gd name="connsiteY22" fmla="*/ 804862 h 1514475"/>
                  <a:gd name="connsiteX23" fmla="*/ 209550 w 1947862"/>
                  <a:gd name="connsiteY23" fmla="*/ 852487 h 1514475"/>
                  <a:gd name="connsiteX24" fmla="*/ 266700 w 1947862"/>
                  <a:gd name="connsiteY24" fmla="*/ 900112 h 1514475"/>
                  <a:gd name="connsiteX25" fmla="*/ 200025 w 1947862"/>
                  <a:gd name="connsiteY25" fmla="*/ 976312 h 1514475"/>
                  <a:gd name="connsiteX0" fmla="*/ 200025 w 1947862"/>
                  <a:gd name="connsiteY0" fmla="*/ 976312 h 1514475"/>
                  <a:gd name="connsiteX1" fmla="*/ 276225 w 1947862"/>
                  <a:gd name="connsiteY1" fmla="*/ 1128712 h 1514475"/>
                  <a:gd name="connsiteX2" fmla="*/ 300037 w 1947862"/>
                  <a:gd name="connsiteY2" fmla="*/ 1190625 h 1514475"/>
                  <a:gd name="connsiteX3" fmla="*/ 319087 w 1947862"/>
                  <a:gd name="connsiteY3" fmla="*/ 1271587 h 1514475"/>
                  <a:gd name="connsiteX4" fmla="*/ 319087 w 1947862"/>
                  <a:gd name="connsiteY4" fmla="*/ 1304925 h 1514475"/>
                  <a:gd name="connsiteX5" fmla="*/ 371475 w 1947862"/>
                  <a:gd name="connsiteY5" fmla="*/ 1243012 h 1514475"/>
                  <a:gd name="connsiteX6" fmla="*/ 614362 w 1947862"/>
                  <a:gd name="connsiteY6" fmla="*/ 1414462 h 1514475"/>
                  <a:gd name="connsiteX7" fmla="*/ 1033462 w 1947862"/>
                  <a:gd name="connsiteY7" fmla="*/ 1514475 h 1514475"/>
                  <a:gd name="connsiteX8" fmla="*/ 1062037 w 1947862"/>
                  <a:gd name="connsiteY8" fmla="*/ 1366837 h 1514475"/>
                  <a:gd name="connsiteX9" fmla="*/ 1333500 w 1947862"/>
                  <a:gd name="connsiteY9" fmla="*/ 1462087 h 1514475"/>
                  <a:gd name="connsiteX10" fmla="*/ 1947862 w 1947862"/>
                  <a:gd name="connsiteY10" fmla="*/ 1319212 h 1514475"/>
                  <a:gd name="connsiteX11" fmla="*/ 1943100 w 1947862"/>
                  <a:gd name="connsiteY11" fmla="*/ 1095375 h 1514475"/>
                  <a:gd name="connsiteX12" fmla="*/ 1924050 w 1947862"/>
                  <a:gd name="connsiteY12" fmla="*/ 876300 h 1514475"/>
                  <a:gd name="connsiteX13" fmla="*/ 1876425 w 1947862"/>
                  <a:gd name="connsiteY13" fmla="*/ 638175 h 1514475"/>
                  <a:gd name="connsiteX14" fmla="*/ 1814512 w 1947862"/>
                  <a:gd name="connsiteY14" fmla="*/ 452437 h 1514475"/>
                  <a:gd name="connsiteX15" fmla="*/ 1757362 w 1947862"/>
                  <a:gd name="connsiteY15" fmla="*/ 257175 h 1514475"/>
                  <a:gd name="connsiteX16" fmla="*/ 197379 w 1947862"/>
                  <a:gd name="connsiteY16" fmla="*/ 0 h 1514475"/>
                  <a:gd name="connsiteX17" fmla="*/ 171975 w 1947862"/>
                  <a:gd name="connsiteY17" fmla="*/ 33334 h 1514475"/>
                  <a:gd name="connsiteX18" fmla="*/ 71437 w 1947862"/>
                  <a:gd name="connsiteY18" fmla="*/ 80962 h 1514475"/>
                  <a:gd name="connsiteX19" fmla="*/ 0 w 1947862"/>
                  <a:gd name="connsiteY19" fmla="*/ 533400 h 1514475"/>
                  <a:gd name="connsiteX20" fmla="*/ 319087 w 1947862"/>
                  <a:gd name="connsiteY20" fmla="*/ 600075 h 1514475"/>
                  <a:gd name="connsiteX21" fmla="*/ 285750 w 1947862"/>
                  <a:gd name="connsiteY21" fmla="*/ 719137 h 1514475"/>
                  <a:gd name="connsiteX22" fmla="*/ 247650 w 1947862"/>
                  <a:gd name="connsiteY22" fmla="*/ 804862 h 1514475"/>
                  <a:gd name="connsiteX23" fmla="*/ 209550 w 1947862"/>
                  <a:gd name="connsiteY23" fmla="*/ 852487 h 1514475"/>
                  <a:gd name="connsiteX24" fmla="*/ 266700 w 1947862"/>
                  <a:gd name="connsiteY24" fmla="*/ 900112 h 1514475"/>
                  <a:gd name="connsiteX25" fmla="*/ 200025 w 1947862"/>
                  <a:gd name="connsiteY25" fmla="*/ 976312 h 1514475"/>
                  <a:gd name="connsiteX0" fmla="*/ 200025 w 1947862"/>
                  <a:gd name="connsiteY0" fmla="*/ 972079 h 1510242"/>
                  <a:gd name="connsiteX1" fmla="*/ 276225 w 1947862"/>
                  <a:gd name="connsiteY1" fmla="*/ 1124479 h 1510242"/>
                  <a:gd name="connsiteX2" fmla="*/ 300037 w 1947862"/>
                  <a:gd name="connsiteY2" fmla="*/ 1186392 h 1510242"/>
                  <a:gd name="connsiteX3" fmla="*/ 319087 w 1947862"/>
                  <a:gd name="connsiteY3" fmla="*/ 1267354 h 1510242"/>
                  <a:gd name="connsiteX4" fmla="*/ 319087 w 1947862"/>
                  <a:gd name="connsiteY4" fmla="*/ 1300692 h 1510242"/>
                  <a:gd name="connsiteX5" fmla="*/ 371475 w 1947862"/>
                  <a:gd name="connsiteY5" fmla="*/ 1238779 h 1510242"/>
                  <a:gd name="connsiteX6" fmla="*/ 614362 w 1947862"/>
                  <a:gd name="connsiteY6" fmla="*/ 1410229 h 1510242"/>
                  <a:gd name="connsiteX7" fmla="*/ 1033462 w 1947862"/>
                  <a:gd name="connsiteY7" fmla="*/ 1510242 h 1510242"/>
                  <a:gd name="connsiteX8" fmla="*/ 1062037 w 1947862"/>
                  <a:gd name="connsiteY8" fmla="*/ 1362604 h 1510242"/>
                  <a:gd name="connsiteX9" fmla="*/ 1333500 w 1947862"/>
                  <a:gd name="connsiteY9" fmla="*/ 1457854 h 1510242"/>
                  <a:gd name="connsiteX10" fmla="*/ 1947862 w 1947862"/>
                  <a:gd name="connsiteY10" fmla="*/ 1314979 h 1510242"/>
                  <a:gd name="connsiteX11" fmla="*/ 1943100 w 1947862"/>
                  <a:gd name="connsiteY11" fmla="*/ 1091142 h 1510242"/>
                  <a:gd name="connsiteX12" fmla="*/ 1924050 w 1947862"/>
                  <a:gd name="connsiteY12" fmla="*/ 872067 h 1510242"/>
                  <a:gd name="connsiteX13" fmla="*/ 1876425 w 1947862"/>
                  <a:gd name="connsiteY13" fmla="*/ 633942 h 1510242"/>
                  <a:gd name="connsiteX14" fmla="*/ 1814512 w 1947862"/>
                  <a:gd name="connsiteY14" fmla="*/ 448204 h 1510242"/>
                  <a:gd name="connsiteX15" fmla="*/ 1757362 w 1947862"/>
                  <a:gd name="connsiteY15" fmla="*/ 252942 h 1510242"/>
                  <a:gd name="connsiteX16" fmla="*/ 726546 w 1947862"/>
                  <a:gd name="connsiteY16" fmla="*/ 0 h 1510242"/>
                  <a:gd name="connsiteX17" fmla="*/ 171975 w 1947862"/>
                  <a:gd name="connsiteY17" fmla="*/ 29101 h 1510242"/>
                  <a:gd name="connsiteX18" fmla="*/ 71437 w 1947862"/>
                  <a:gd name="connsiteY18" fmla="*/ 76729 h 1510242"/>
                  <a:gd name="connsiteX19" fmla="*/ 0 w 1947862"/>
                  <a:gd name="connsiteY19" fmla="*/ 529167 h 1510242"/>
                  <a:gd name="connsiteX20" fmla="*/ 319087 w 1947862"/>
                  <a:gd name="connsiteY20" fmla="*/ 595842 h 1510242"/>
                  <a:gd name="connsiteX21" fmla="*/ 285750 w 1947862"/>
                  <a:gd name="connsiteY21" fmla="*/ 714904 h 1510242"/>
                  <a:gd name="connsiteX22" fmla="*/ 247650 w 1947862"/>
                  <a:gd name="connsiteY22" fmla="*/ 800629 h 1510242"/>
                  <a:gd name="connsiteX23" fmla="*/ 209550 w 1947862"/>
                  <a:gd name="connsiteY23" fmla="*/ 848254 h 1510242"/>
                  <a:gd name="connsiteX24" fmla="*/ 266700 w 1947862"/>
                  <a:gd name="connsiteY24" fmla="*/ 895879 h 1510242"/>
                  <a:gd name="connsiteX25" fmla="*/ 200025 w 1947862"/>
                  <a:gd name="connsiteY25" fmla="*/ 972079 h 1510242"/>
                  <a:gd name="connsiteX0" fmla="*/ 200025 w 1947862"/>
                  <a:gd name="connsiteY0" fmla="*/ 972079 h 1510242"/>
                  <a:gd name="connsiteX1" fmla="*/ 276225 w 1947862"/>
                  <a:gd name="connsiteY1" fmla="*/ 1124479 h 1510242"/>
                  <a:gd name="connsiteX2" fmla="*/ 300037 w 1947862"/>
                  <a:gd name="connsiteY2" fmla="*/ 1186392 h 1510242"/>
                  <a:gd name="connsiteX3" fmla="*/ 319087 w 1947862"/>
                  <a:gd name="connsiteY3" fmla="*/ 1267354 h 1510242"/>
                  <a:gd name="connsiteX4" fmla="*/ 319087 w 1947862"/>
                  <a:gd name="connsiteY4" fmla="*/ 1300692 h 1510242"/>
                  <a:gd name="connsiteX5" fmla="*/ 371475 w 1947862"/>
                  <a:gd name="connsiteY5" fmla="*/ 1238779 h 1510242"/>
                  <a:gd name="connsiteX6" fmla="*/ 614362 w 1947862"/>
                  <a:gd name="connsiteY6" fmla="*/ 1410229 h 1510242"/>
                  <a:gd name="connsiteX7" fmla="*/ 1033462 w 1947862"/>
                  <a:gd name="connsiteY7" fmla="*/ 1510242 h 1510242"/>
                  <a:gd name="connsiteX8" fmla="*/ 1062037 w 1947862"/>
                  <a:gd name="connsiteY8" fmla="*/ 1362604 h 1510242"/>
                  <a:gd name="connsiteX9" fmla="*/ 1333500 w 1947862"/>
                  <a:gd name="connsiteY9" fmla="*/ 1457854 h 1510242"/>
                  <a:gd name="connsiteX10" fmla="*/ 1947862 w 1947862"/>
                  <a:gd name="connsiteY10" fmla="*/ 1314979 h 1510242"/>
                  <a:gd name="connsiteX11" fmla="*/ 1943100 w 1947862"/>
                  <a:gd name="connsiteY11" fmla="*/ 1091142 h 1510242"/>
                  <a:gd name="connsiteX12" fmla="*/ 1924050 w 1947862"/>
                  <a:gd name="connsiteY12" fmla="*/ 872067 h 1510242"/>
                  <a:gd name="connsiteX13" fmla="*/ 1876425 w 1947862"/>
                  <a:gd name="connsiteY13" fmla="*/ 633942 h 1510242"/>
                  <a:gd name="connsiteX14" fmla="*/ 1814512 w 1947862"/>
                  <a:gd name="connsiteY14" fmla="*/ 448204 h 1510242"/>
                  <a:gd name="connsiteX15" fmla="*/ 1757362 w 1947862"/>
                  <a:gd name="connsiteY15" fmla="*/ 252942 h 1510242"/>
                  <a:gd name="connsiteX16" fmla="*/ 726546 w 1947862"/>
                  <a:gd name="connsiteY16" fmla="*/ 0 h 1510242"/>
                  <a:gd name="connsiteX17" fmla="*/ 265108 w 1947862"/>
                  <a:gd name="connsiteY17" fmla="*/ 12168 h 1510242"/>
                  <a:gd name="connsiteX18" fmla="*/ 71437 w 1947862"/>
                  <a:gd name="connsiteY18" fmla="*/ 76729 h 1510242"/>
                  <a:gd name="connsiteX19" fmla="*/ 0 w 1947862"/>
                  <a:gd name="connsiteY19" fmla="*/ 529167 h 1510242"/>
                  <a:gd name="connsiteX20" fmla="*/ 319087 w 1947862"/>
                  <a:gd name="connsiteY20" fmla="*/ 595842 h 1510242"/>
                  <a:gd name="connsiteX21" fmla="*/ 285750 w 1947862"/>
                  <a:gd name="connsiteY21" fmla="*/ 714904 h 1510242"/>
                  <a:gd name="connsiteX22" fmla="*/ 247650 w 1947862"/>
                  <a:gd name="connsiteY22" fmla="*/ 800629 h 1510242"/>
                  <a:gd name="connsiteX23" fmla="*/ 209550 w 1947862"/>
                  <a:gd name="connsiteY23" fmla="*/ 848254 h 1510242"/>
                  <a:gd name="connsiteX24" fmla="*/ 266700 w 1947862"/>
                  <a:gd name="connsiteY24" fmla="*/ 895879 h 1510242"/>
                  <a:gd name="connsiteX25" fmla="*/ 200025 w 1947862"/>
                  <a:gd name="connsiteY25" fmla="*/ 972079 h 151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47862" h="1510242">
                    <a:moveTo>
                      <a:pt x="200025" y="972079"/>
                    </a:moveTo>
                    <a:lnTo>
                      <a:pt x="276225" y="1124479"/>
                    </a:lnTo>
                    <a:lnTo>
                      <a:pt x="300037" y="1186392"/>
                    </a:lnTo>
                    <a:lnTo>
                      <a:pt x="319087" y="1267354"/>
                    </a:lnTo>
                    <a:lnTo>
                      <a:pt x="319087" y="1300692"/>
                    </a:lnTo>
                    <a:lnTo>
                      <a:pt x="371475" y="1238779"/>
                    </a:lnTo>
                    <a:lnTo>
                      <a:pt x="614362" y="1410229"/>
                    </a:lnTo>
                    <a:lnTo>
                      <a:pt x="1033462" y="1510242"/>
                    </a:lnTo>
                    <a:lnTo>
                      <a:pt x="1062037" y="1362604"/>
                    </a:lnTo>
                    <a:lnTo>
                      <a:pt x="1333500" y="1457854"/>
                    </a:lnTo>
                    <a:lnTo>
                      <a:pt x="1947862" y="1314979"/>
                    </a:lnTo>
                    <a:lnTo>
                      <a:pt x="1943100" y="1091142"/>
                    </a:lnTo>
                    <a:lnTo>
                      <a:pt x="1924050" y="872067"/>
                    </a:lnTo>
                    <a:lnTo>
                      <a:pt x="1876425" y="633942"/>
                    </a:lnTo>
                    <a:lnTo>
                      <a:pt x="1814512" y="448204"/>
                    </a:lnTo>
                    <a:lnTo>
                      <a:pt x="1757362" y="252942"/>
                    </a:lnTo>
                    <a:lnTo>
                      <a:pt x="726546" y="0"/>
                    </a:lnTo>
                    <a:lnTo>
                      <a:pt x="265108" y="12168"/>
                    </a:lnTo>
                    <a:lnTo>
                      <a:pt x="71437" y="76729"/>
                    </a:lnTo>
                    <a:lnTo>
                      <a:pt x="0" y="529167"/>
                    </a:lnTo>
                    <a:lnTo>
                      <a:pt x="319087" y="595842"/>
                    </a:lnTo>
                    <a:lnTo>
                      <a:pt x="285750" y="714904"/>
                    </a:lnTo>
                    <a:lnTo>
                      <a:pt x="247650" y="800629"/>
                    </a:lnTo>
                    <a:lnTo>
                      <a:pt x="209550" y="848254"/>
                    </a:lnTo>
                    <a:lnTo>
                      <a:pt x="266700" y="895879"/>
                    </a:lnTo>
                    <a:lnTo>
                      <a:pt x="200025" y="972079"/>
                    </a:lnTo>
                    <a:close/>
                  </a:path>
                </a:pathLst>
              </a:custGeom>
              <a:solidFill>
                <a:srgbClr val="F0D6E0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34" name="צורה חופשית: צורה 133">
                <a:extLst>
                  <a:ext uri="{FF2B5EF4-FFF2-40B4-BE49-F238E27FC236}">
                    <a16:creationId xmlns:a16="http://schemas.microsoft.com/office/drawing/2014/main" id="{AC1B7301-2BEE-7DD4-162C-7B72965C15C0}"/>
                  </a:ext>
                </a:extLst>
              </p:cNvPr>
              <p:cNvSpPr/>
              <p:nvPr/>
            </p:nvSpPr>
            <p:spPr>
              <a:xfrm>
                <a:off x="3278761" y="1034685"/>
                <a:ext cx="406399" cy="462392"/>
              </a:xfrm>
              <a:custGeom>
                <a:avLst/>
                <a:gdLst>
                  <a:gd name="connsiteX0" fmla="*/ 731520 w 857250"/>
                  <a:gd name="connsiteY0" fmla="*/ 944880 h 944880"/>
                  <a:gd name="connsiteX1" fmla="*/ 815340 w 857250"/>
                  <a:gd name="connsiteY1" fmla="*/ 685800 h 944880"/>
                  <a:gd name="connsiteX2" fmla="*/ 857250 w 857250"/>
                  <a:gd name="connsiteY2" fmla="*/ 521970 h 944880"/>
                  <a:gd name="connsiteX3" fmla="*/ 811530 w 857250"/>
                  <a:gd name="connsiteY3" fmla="*/ 499110 h 944880"/>
                  <a:gd name="connsiteX4" fmla="*/ 765810 w 857250"/>
                  <a:gd name="connsiteY4" fmla="*/ 483870 h 944880"/>
                  <a:gd name="connsiteX5" fmla="*/ 704850 w 857250"/>
                  <a:gd name="connsiteY5" fmla="*/ 468630 h 944880"/>
                  <a:gd name="connsiteX6" fmla="*/ 681990 w 857250"/>
                  <a:gd name="connsiteY6" fmla="*/ 373380 h 944880"/>
                  <a:gd name="connsiteX7" fmla="*/ 624840 w 857250"/>
                  <a:gd name="connsiteY7" fmla="*/ 266700 h 944880"/>
                  <a:gd name="connsiteX8" fmla="*/ 567690 w 857250"/>
                  <a:gd name="connsiteY8" fmla="*/ 190500 h 944880"/>
                  <a:gd name="connsiteX9" fmla="*/ 422910 w 857250"/>
                  <a:gd name="connsiteY9" fmla="*/ 19050 h 944880"/>
                  <a:gd name="connsiteX10" fmla="*/ 369570 w 857250"/>
                  <a:gd name="connsiteY10" fmla="*/ 0 h 944880"/>
                  <a:gd name="connsiteX11" fmla="*/ 251460 w 857250"/>
                  <a:gd name="connsiteY11" fmla="*/ 34290 h 944880"/>
                  <a:gd name="connsiteX12" fmla="*/ 125730 w 857250"/>
                  <a:gd name="connsiteY12" fmla="*/ 110490 h 944880"/>
                  <a:gd name="connsiteX13" fmla="*/ 38100 w 857250"/>
                  <a:gd name="connsiteY13" fmla="*/ 224790 h 944880"/>
                  <a:gd name="connsiteX14" fmla="*/ 0 w 857250"/>
                  <a:gd name="connsiteY14" fmla="*/ 323850 h 944880"/>
                  <a:gd name="connsiteX15" fmla="*/ 22860 w 857250"/>
                  <a:gd name="connsiteY15" fmla="*/ 483870 h 944880"/>
                  <a:gd name="connsiteX16" fmla="*/ 38100 w 857250"/>
                  <a:gd name="connsiteY16" fmla="*/ 697230 h 944880"/>
                  <a:gd name="connsiteX17" fmla="*/ 60960 w 857250"/>
                  <a:gd name="connsiteY17" fmla="*/ 864870 h 944880"/>
                  <a:gd name="connsiteX18" fmla="*/ 224790 w 857250"/>
                  <a:gd name="connsiteY18" fmla="*/ 861060 h 944880"/>
                  <a:gd name="connsiteX19" fmla="*/ 502920 w 857250"/>
                  <a:gd name="connsiteY19" fmla="*/ 876300 h 944880"/>
                  <a:gd name="connsiteX20" fmla="*/ 731520 w 857250"/>
                  <a:gd name="connsiteY20" fmla="*/ 944880 h 944880"/>
                  <a:gd name="connsiteX0" fmla="*/ 720090 w 857250"/>
                  <a:gd name="connsiteY0" fmla="*/ 975360 h 975360"/>
                  <a:gd name="connsiteX1" fmla="*/ 815340 w 857250"/>
                  <a:gd name="connsiteY1" fmla="*/ 685800 h 975360"/>
                  <a:gd name="connsiteX2" fmla="*/ 857250 w 857250"/>
                  <a:gd name="connsiteY2" fmla="*/ 521970 h 975360"/>
                  <a:gd name="connsiteX3" fmla="*/ 811530 w 857250"/>
                  <a:gd name="connsiteY3" fmla="*/ 499110 h 975360"/>
                  <a:gd name="connsiteX4" fmla="*/ 765810 w 857250"/>
                  <a:gd name="connsiteY4" fmla="*/ 483870 h 975360"/>
                  <a:gd name="connsiteX5" fmla="*/ 704850 w 857250"/>
                  <a:gd name="connsiteY5" fmla="*/ 468630 h 975360"/>
                  <a:gd name="connsiteX6" fmla="*/ 681990 w 857250"/>
                  <a:gd name="connsiteY6" fmla="*/ 373380 h 975360"/>
                  <a:gd name="connsiteX7" fmla="*/ 624840 w 857250"/>
                  <a:gd name="connsiteY7" fmla="*/ 266700 h 975360"/>
                  <a:gd name="connsiteX8" fmla="*/ 567690 w 857250"/>
                  <a:gd name="connsiteY8" fmla="*/ 190500 h 975360"/>
                  <a:gd name="connsiteX9" fmla="*/ 422910 w 857250"/>
                  <a:gd name="connsiteY9" fmla="*/ 19050 h 975360"/>
                  <a:gd name="connsiteX10" fmla="*/ 369570 w 857250"/>
                  <a:gd name="connsiteY10" fmla="*/ 0 h 975360"/>
                  <a:gd name="connsiteX11" fmla="*/ 251460 w 857250"/>
                  <a:gd name="connsiteY11" fmla="*/ 34290 h 975360"/>
                  <a:gd name="connsiteX12" fmla="*/ 125730 w 857250"/>
                  <a:gd name="connsiteY12" fmla="*/ 110490 h 975360"/>
                  <a:gd name="connsiteX13" fmla="*/ 38100 w 857250"/>
                  <a:gd name="connsiteY13" fmla="*/ 224790 h 975360"/>
                  <a:gd name="connsiteX14" fmla="*/ 0 w 857250"/>
                  <a:gd name="connsiteY14" fmla="*/ 323850 h 975360"/>
                  <a:gd name="connsiteX15" fmla="*/ 22860 w 857250"/>
                  <a:gd name="connsiteY15" fmla="*/ 483870 h 975360"/>
                  <a:gd name="connsiteX16" fmla="*/ 38100 w 857250"/>
                  <a:gd name="connsiteY16" fmla="*/ 697230 h 975360"/>
                  <a:gd name="connsiteX17" fmla="*/ 60960 w 857250"/>
                  <a:gd name="connsiteY17" fmla="*/ 864870 h 975360"/>
                  <a:gd name="connsiteX18" fmla="*/ 224790 w 857250"/>
                  <a:gd name="connsiteY18" fmla="*/ 861060 h 975360"/>
                  <a:gd name="connsiteX19" fmla="*/ 502920 w 857250"/>
                  <a:gd name="connsiteY19" fmla="*/ 876300 h 975360"/>
                  <a:gd name="connsiteX20" fmla="*/ 720090 w 857250"/>
                  <a:gd name="connsiteY20" fmla="*/ 975360 h 975360"/>
                  <a:gd name="connsiteX0" fmla="*/ 720090 w 857250"/>
                  <a:gd name="connsiteY0" fmla="*/ 975360 h 975360"/>
                  <a:gd name="connsiteX1" fmla="*/ 815340 w 857250"/>
                  <a:gd name="connsiteY1" fmla="*/ 685800 h 975360"/>
                  <a:gd name="connsiteX2" fmla="*/ 857250 w 857250"/>
                  <a:gd name="connsiteY2" fmla="*/ 521970 h 975360"/>
                  <a:gd name="connsiteX3" fmla="*/ 811530 w 857250"/>
                  <a:gd name="connsiteY3" fmla="*/ 499110 h 975360"/>
                  <a:gd name="connsiteX4" fmla="*/ 765810 w 857250"/>
                  <a:gd name="connsiteY4" fmla="*/ 483870 h 975360"/>
                  <a:gd name="connsiteX5" fmla="*/ 704850 w 857250"/>
                  <a:gd name="connsiteY5" fmla="*/ 468630 h 975360"/>
                  <a:gd name="connsiteX6" fmla="*/ 681990 w 857250"/>
                  <a:gd name="connsiteY6" fmla="*/ 373380 h 975360"/>
                  <a:gd name="connsiteX7" fmla="*/ 624840 w 857250"/>
                  <a:gd name="connsiteY7" fmla="*/ 266700 h 975360"/>
                  <a:gd name="connsiteX8" fmla="*/ 567690 w 857250"/>
                  <a:gd name="connsiteY8" fmla="*/ 190500 h 975360"/>
                  <a:gd name="connsiteX9" fmla="*/ 422910 w 857250"/>
                  <a:gd name="connsiteY9" fmla="*/ 19050 h 975360"/>
                  <a:gd name="connsiteX10" fmla="*/ 369570 w 857250"/>
                  <a:gd name="connsiteY10" fmla="*/ 0 h 975360"/>
                  <a:gd name="connsiteX11" fmla="*/ 251460 w 857250"/>
                  <a:gd name="connsiteY11" fmla="*/ 34290 h 975360"/>
                  <a:gd name="connsiteX12" fmla="*/ 125730 w 857250"/>
                  <a:gd name="connsiteY12" fmla="*/ 110490 h 975360"/>
                  <a:gd name="connsiteX13" fmla="*/ 38100 w 857250"/>
                  <a:gd name="connsiteY13" fmla="*/ 224790 h 975360"/>
                  <a:gd name="connsiteX14" fmla="*/ 0 w 857250"/>
                  <a:gd name="connsiteY14" fmla="*/ 323850 h 975360"/>
                  <a:gd name="connsiteX15" fmla="*/ 22860 w 857250"/>
                  <a:gd name="connsiteY15" fmla="*/ 483870 h 975360"/>
                  <a:gd name="connsiteX16" fmla="*/ 38100 w 857250"/>
                  <a:gd name="connsiteY16" fmla="*/ 697230 h 975360"/>
                  <a:gd name="connsiteX17" fmla="*/ 60960 w 857250"/>
                  <a:gd name="connsiteY17" fmla="*/ 864870 h 975360"/>
                  <a:gd name="connsiteX18" fmla="*/ 224790 w 857250"/>
                  <a:gd name="connsiteY18" fmla="*/ 861060 h 975360"/>
                  <a:gd name="connsiteX19" fmla="*/ 480060 w 857250"/>
                  <a:gd name="connsiteY19" fmla="*/ 929640 h 975360"/>
                  <a:gd name="connsiteX20" fmla="*/ 720090 w 857250"/>
                  <a:gd name="connsiteY20" fmla="*/ 975360 h 975360"/>
                  <a:gd name="connsiteX0" fmla="*/ 720090 w 857250"/>
                  <a:gd name="connsiteY0" fmla="*/ 975360 h 975360"/>
                  <a:gd name="connsiteX1" fmla="*/ 815340 w 857250"/>
                  <a:gd name="connsiteY1" fmla="*/ 685800 h 975360"/>
                  <a:gd name="connsiteX2" fmla="*/ 857250 w 857250"/>
                  <a:gd name="connsiteY2" fmla="*/ 521970 h 975360"/>
                  <a:gd name="connsiteX3" fmla="*/ 811530 w 857250"/>
                  <a:gd name="connsiteY3" fmla="*/ 499110 h 975360"/>
                  <a:gd name="connsiteX4" fmla="*/ 765810 w 857250"/>
                  <a:gd name="connsiteY4" fmla="*/ 483870 h 975360"/>
                  <a:gd name="connsiteX5" fmla="*/ 704850 w 857250"/>
                  <a:gd name="connsiteY5" fmla="*/ 468630 h 975360"/>
                  <a:gd name="connsiteX6" fmla="*/ 681990 w 857250"/>
                  <a:gd name="connsiteY6" fmla="*/ 373380 h 975360"/>
                  <a:gd name="connsiteX7" fmla="*/ 624840 w 857250"/>
                  <a:gd name="connsiteY7" fmla="*/ 266700 h 975360"/>
                  <a:gd name="connsiteX8" fmla="*/ 567690 w 857250"/>
                  <a:gd name="connsiteY8" fmla="*/ 190500 h 975360"/>
                  <a:gd name="connsiteX9" fmla="*/ 422910 w 857250"/>
                  <a:gd name="connsiteY9" fmla="*/ 19050 h 975360"/>
                  <a:gd name="connsiteX10" fmla="*/ 369570 w 857250"/>
                  <a:gd name="connsiteY10" fmla="*/ 0 h 975360"/>
                  <a:gd name="connsiteX11" fmla="*/ 251460 w 857250"/>
                  <a:gd name="connsiteY11" fmla="*/ 34290 h 975360"/>
                  <a:gd name="connsiteX12" fmla="*/ 125730 w 857250"/>
                  <a:gd name="connsiteY12" fmla="*/ 110490 h 975360"/>
                  <a:gd name="connsiteX13" fmla="*/ 38100 w 857250"/>
                  <a:gd name="connsiteY13" fmla="*/ 224790 h 975360"/>
                  <a:gd name="connsiteX14" fmla="*/ 0 w 857250"/>
                  <a:gd name="connsiteY14" fmla="*/ 323850 h 975360"/>
                  <a:gd name="connsiteX15" fmla="*/ 22860 w 857250"/>
                  <a:gd name="connsiteY15" fmla="*/ 483870 h 975360"/>
                  <a:gd name="connsiteX16" fmla="*/ 38100 w 857250"/>
                  <a:gd name="connsiteY16" fmla="*/ 697230 h 975360"/>
                  <a:gd name="connsiteX17" fmla="*/ 60960 w 857250"/>
                  <a:gd name="connsiteY17" fmla="*/ 864870 h 975360"/>
                  <a:gd name="connsiteX18" fmla="*/ 217170 w 857250"/>
                  <a:gd name="connsiteY18" fmla="*/ 895350 h 975360"/>
                  <a:gd name="connsiteX19" fmla="*/ 480060 w 857250"/>
                  <a:gd name="connsiteY19" fmla="*/ 929640 h 975360"/>
                  <a:gd name="connsiteX20" fmla="*/ 720090 w 857250"/>
                  <a:gd name="connsiteY20" fmla="*/ 975360 h 975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7250" h="975360">
                    <a:moveTo>
                      <a:pt x="720090" y="975360"/>
                    </a:moveTo>
                    <a:lnTo>
                      <a:pt x="815340" y="685800"/>
                    </a:lnTo>
                    <a:lnTo>
                      <a:pt x="857250" y="521970"/>
                    </a:lnTo>
                    <a:lnTo>
                      <a:pt x="811530" y="499110"/>
                    </a:lnTo>
                    <a:lnTo>
                      <a:pt x="765810" y="483870"/>
                    </a:lnTo>
                    <a:lnTo>
                      <a:pt x="704850" y="468630"/>
                    </a:lnTo>
                    <a:lnTo>
                      <a:pt x="681990" y="373380"/>
                    </a:lnTo>
                    <a:lnTo>
                      <a:pt x="624840" y="266700"/>
                    </a:lnTo>
                    <a:lnTo>
                      <a:pt x="567690" y="190500"/>
                    </a:lnTo>
                    <a:lnTo>
                      <a:pt x="422910" y="19050"/>
                    </a:lnTo>
                    <a:lnTo>
                      <a:pt x="369570" y="0"/>
                    </a:lnTo>
                    <a:lnTo>
                      <a:pt x="251460" y="34290"/>
                    </a:lnTo>
                    <a:lnTo>
                      <a:pt x="125730" y="110490"/>
                    </a:lnTo>
                    <a:lnTo>
                      <a:pt x="38100" y="224790"/>
                    </a:lnTo>
                    <a:lnTo>
                      <a:pt x="0" y="323850"/>
                    </a:lnTo>
                    <a:lnTo>
                      <a:pt x="22860" y="483870"/>
                    </a:lnTo>
                    <a:lnTo>
                      <a:pt x="38100" y="697230"/>
                    </a:lnTo>
                    <a:lnTo>
                      <a:pt x="60960" y="864870"/>
                    </a:lnTo>
                    <a:lnTo>
                      <a:pt x="217170" y="895350"/>
                    </a:lnTo>
                    <a:lnTo>
                      <a:pt x="480060" y="929640"/>
                    </a:lnTo>
                    <a:lnTo>
                      <a:pt x="720090" y="97536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35" name="צורה חופשית: צורה 134">
                <a:extLst>
                  <a:ext uri="{FF2B5EF4-FFF2-40B4-BE49-F238E27FC236}">
                    <a16:creationId xmlns:a16="http://schemas.microsoft.com/office/drawing/2014/main" id="{2E6159B9-7C28-EF57-3A9B-D68A64246A51}"/>
                  </a:ext>
                </a:extLst>
              </p:cNvPr>
              <p:cNvSpPr/>
              <p:nvPr/>
            </p:nvSpPr>
            <p:spPr>
              <a:xfrm>
                <a:off x="3473832" y="870319"/>
                <a:ext cx="626758" cy="661076"/>
              </a:xfrm>
              <a:custGeom>
                <a:avLst/>
                <a:gdLst>
                  <a:gd name="connsiteX0" fmla="*/ 354330 w 1322070"/>
                  <a:gd name="connsiteY0" fmla="*/ 1318260 h 1394460"/>
                  <a:gd name="connsiteX1" fmla="*/ 716280 w 1322070"/>
                  <a:gd name="connsiteY1" fmla="*/ 1394460 h 1394460"/>
                  <a:gd name="connsiteX2" fmla="*/ 796290 w 1322070"/>
                  <a:gd name="connsiteY2" fmla="*/ 1002030 h 1394460"/>
                  <a:gd name="connsiteX3" fmla="*/ 803910 w 1322070"/>
                  <a:gd name="connsiteY3" fmla="*/ 986790 h 1394460"/>
                  <a:gd name="connsiteX4" fmla="*/ 1062990 w 1322070"/>
                  <a:gd name="connsiteY4" fmla="*/ 1051560 h 1394460"/>
                  <a:gd name="connsiteX5" fmla="*/ 1089660 w 1322070"/>
                  <a:gd name="connsiteY5" fmla="*/ 895350 h 1394460"/>
                  <a:gd name="connsiteX6" fmla="*/ 1097280 w 1322070"/>
                  <a:gd name="connsiteY6" fmla="*/ 731520 h 1394460"/>
                  <a:gd name="connsiteX7" fmla="*/ 1074420 w 1322070"/>
                  <a:gd name="connsiteY7" fmla="*/ 552450 h 1394460"/>
                  <a:gd name="connsiteX8" fmla="*/ 1024890 w 1322070"/>
                  <a:gd name="connsiteY8" fmla="*/ 392430 h 1394460"/>
                  <a:gd name="connsiteX9" fmla="*/ 1070610 w 1322070"/>
                  <a:gd name="connsiteY9" fmla="*/ 358140 h 1394460"/>
                  <a:gd name="connsiteX10" fmla="*/ 1238250 w 1322070"/>
                  <a:gd name="connsiteY10" fmla="*/ 419100 h 1394460"/>
                  <a:gd name="connsiteX11" fmla="*/ 1276350 w 1322070"/>
                  <a:gd name="connsiteY11" fmla="*/ 270510 h 1394460"/>
                  <a:gd name="connsiteX12" fmla="*/ 1322070 w 1322070"/>
                  <a:gd name="connsiteY12" fmla="*/ 15240 h 1394460"/>
                  <a:gd name="connsiteX13" fmla="*/ 388620 w 1322070"/>
                  <a:gd name="connsiteY13" fmla="*/ 0 h 1394460"/>
                  <a:gd name="connsiteX14" fmla="*/ 381000 w 1322070"/>
                  <a:gd name="connsiteY14" fmla="*/ 26670 h 1394460"/>
                  <a:gd name="connsiteX15" fmla="*/ 201930 w 1322070"/>
                  <a:gd name="connsiteY15" fmla="*/ 26670 h 1394460"/>
                  <a:gd name="connsiteX16" fmla="*/ 198120 w 1322070"/>
                  <a:gd name="connsiteY16" fmla="*/ 45720 h 1394460"/>
                  <a:gd name="connsiteX17" fmla="*/ 232410 w 1322070"/>
                  <a:gd name="connsiteY17" fmla="*/ 270510 h 1394460"/>
                  <a:gd name="connsiteX18" fmla="*/ 209550 w 1322070"/>
                  <a:gd name="connsiteY18" fmla="*/ 285750 h 1394460"/>
                  <a:gd name="connsiteX19" fmla="*/ 45720 w 1322070"/>
                  <a:gd name="connsiteY19" fmla="*/ 304800 h 1394460"/>
                  <a:gd name="connsiteX20" fmla="*/ 0 w 1322070"/>
                  <a:gd name="connsiteY20" fmla="*/ 316230 h 1394460"/>
                  <a:gd name="connsiteX21" fmla="*/ 80010 w 1322070"/>
                  <a:gd name="connsiteY21" fmla="*/ 403860 h 1394460"/>
                  <a:gd name="connsiteX22" fmla="*/ 209550 w 1322070"/>
                  <a:gd name="connsiteY22" fmla="*/ 567690 h 1394460"/>
                  <a:gd name="connsiteX23" fmla="*/ 255270 w 1322070"/>
                  <a:gd name="connsiteY23" fmla="*/ 647700 h 1394460"/>
                  <a:gd name="connsiteX24" fmla="*/ 300990 w 1322070"/>
                  <a:gd name="connsiteY24" fmla="*/ 746760 h 1394460"/>
                  <a:gd name="connsiteX25" fmla="*/ 304800 w 1322070"/>
                  <a:gd name="connsiteY25" fmla="*/ 800100 h 1394460"/>
                  <a:gd name="connsiteX26" fmla="*/ 392430 w 1322070"/>
                  <a:gd name="connsiteY26" fmla="*/ 822960 h 1394460"/>
                  <a:gd name="connsiteX27" fmla="*/ 464820 w 1322070"/>
                  <a:gd name="connsiteY27" fmla="*/ 853440 h 1394460"/>
                  <a:gd name="connsiteX28" fmla="*/ 354330 w 1322070"/>
                  <a:gd name="connsiteY28" fmla="*/ 1318260 h 1394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22070" h="1394460">
                    <a:moveTo>
                      <a:pt x="354330" y="1318260"/>
                    </a:moveTo>
                    <a:lnTo>
                      <a:pt x="716280" y="1394460"/>
                    </a:lnTo>
                    <a:lnTo>
                      <a:pt x="796290" y="1002030"/>
                    </a:lnTo>
                    <a:lnTo>
                      <a:pt x="803910" y="986790"/>
                    </a:lnTo>
                    <a:lnTo>
                      <a:pt x="1062990" y="1051560"/>
                    </a:lnTo>
                    <a:lnTo>
                      <a:pt x="1089660" y="895350"/>
                    </a:lnTo>
                    <a:lnTo>
                      <a:pt x="1097280" y="731520"/>
                    </a:lnTo>
                    <a:lnTo>
                      <a:pt x="1074420" y="552450"/>
                    </a:lnTo>
                    <a:lnTo>
                      <a:pt x="1024890" y="392430"/>
                    </a:lnTo>
                    <a:lnTo>
                      <a:pt x="1070610" y="358140"/>
                    </a:lnTo>
                    <a:lnTo>
                      <a:pt x="1238250" y="419100"/>
                    </a:lnTo>
                    <a:lnTo>
                      <a:pt x="1276350" y="270510"/>
                    </a:lnTo>
                    <a:lnTo>
                      <a:pt x="1322070" y="15240"/>
                    </a:lnTo>
                    <a:lnTo>
                      <a:pt x="388620" y="0"/>
                    </a:lnTo>
                    <a:lnTo>
                      <a:pt x="381000" y="26670"/>
                    </a:lnTo>
                    <a:lnTo>
                      <a:pt x="201930" y="26670"/>
                    </a:lnTo>
                    <a:lnTo>
                      <a:pt x="198120" y="45720"/>
                    </a:lnTo>
                    <a:lnTo>
                      <a:pt x="232410" y="270510"/>
                    </a:lnTo>
                    <a:lnTo>
                      <a:pt x="209550" y="285750"/>
                    </a:lnTo>
                    <a:lnTo>
                      <a:pt x="45720" y="304800"/>
                    </a:lnTo>
                    <a:lnTo>
                      <a:pt x="0" y="316230"/>
                    </a:lnTo>
                    <a:lnTo>
                      <a:pt x="80010" y="403860"/>
                    </a:lnTo>
                    <a:lnTo>
                      <a:pt x="209550" y="567690"/>
                    </a:lnTo>
                    <a:lnTo>
                      <a:pt x="255270" y="647700"/>
                    </a:lnTo>
                    <a:lnTo>
                      <a:pt x="300990" y="746760"/>
                    </a:lnTo>
                    <a:lnTo>
                      <a:pt x="304800" y="800100"/>
                    </a:lnTo>
                    <a:lnTo>
                      <a:pt x="392430" y="822960"/>
                    </a:lnTo>
                    <a:lnTo>
                      <a:pt x="464820" y="853440"/>
                    </a:lnTo>
                    <a:lnTo>
                      <a:pt x="354330" y="1318260"/>
                    </a:lnTo>
                    <a:close/>
                  </a:path>
                </a:pathLst>
              </a:custGeom>
              <a:solidFill>
                <a:srgbClr val="F0D6E0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39" name="צורה חופשית: צורה 138">
                <a:extLst>
                  <a:ext uri="{FF2B5EF4-FFF2-40B4-BE49-F238E27FC236}">
                    <a16:creationId xmlns:a16="http://schemas.microsoft.com/office/drawing/2014/main" id="{202FE4F0-53F7-BF54-E0B4-F3F68AC4AFCB}"/>
                  </a:ext>
                </a:extLst>
              </p:cNvPr>
              <p:cNvSpPr/>
              <p:nvPr/>
            </p:nvSpPr>
            <p:spPr>
              <a:xfrm>
                <a:off x="3656862" y="510280"/>
                <a:ext cx="821228" cy="349202"/>
              </a:xfrm>
              <a:custGeom>
                <a:avLst/>
                <a:gdLst>
                  <a:gd name="connsiteX0" fmla="*/ 1732280 w 1732280"/>
                  <a:gd name="connsiteY0" fmla="*/ 0 h 736600"/>
                  <a:gd name="connsiteX1" fmla="*/ 1625600 w 1732280"/>
                  <a:gd name="connsiteY1" fmla="*/ 736600 h 736600"/>
                  <a:gd name="connsiteX2" fmla="*/ 0 w 1732280"/>
                  <a:gd name="connsiteY2" fmla="*/ 736600 h 736600"/>
                  <a:gd name="connsiteX3" fmla="*/ 238760 w 1732280"/>
                  <a:gd name="connsiteY3" fmla="*/ 508000 h 736600"/>
                  <a:gd name="connsiteX4" fmla="*/ 487680 w 1732280"/>
                  <a:gd name="connsiteY4" fmla="*/ 299720 h 736600"/>
                  <a:gd name="connsiteX5" fmla="*/ 772160 w 1732280"/>
                  <a:gd name="connsiteY5" fmla="*/ 172720 h 736600"/>
                  <a:gd name="connsiteX6" fmla="*/ 1249680 w 1732280"/>
                  <a:gd name="connsiteY6" fmla="*/ 40640 h 736600"/>
                  <a:gd name="connsiteX7" fmla="*/ 1579880 w 1732280"/>
                  <a:gd name="connsiteY7" fmla="*/ 15240 h 736600"/>
                  <a:gd name="connsiteX8" fmla="*/ 1625600 w 1732280"/>
                  <a:gd name="connsiteY8" fmla="*/ 10160 h 736600"/>
                  <a:gd name="connsiteX9" fmla="*/ 1732280 w 1732280"/>
                  <a:gd name="connsiteY9" fmla="*/ 0 h 7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32280" h="736600">
                    <a:moveTo>
                      <a:pt x="1732280" y="0"/>
                    </a:moveTo>
                    <a:lnTo>
                      <a:pt x="1625600" y="736600"/>
                    </a:lnTo>
                    <a:lnTo>
                      <a:pt x="0" y="736600"/>
                    </a:lnTo>
                    <a:lnTo>
                      <a:pt x="238760" y="508000"/>
                    </a:lnTo>
                    <a:lnTo>
                      <a:pt x="487680" y="299720"/>
                    </a:lnTo>
                    <a:lnTo>
                      <a:pt x="772160" y="172720"/>
                    </a:lnTo>
                    <a:lnTo>
                      <a:pt x="1249680" y="40640"/>
                    </a:lnTo>
                    <a:lnTo>
                      <a:pt x="1579880" y="15240"/>
                    </a:lnTo>
                    <a:lnTo>
                      <a:pt x="1625600" y="10160"/>
                    </a:lnTo>
                    <a:lnTo>
                      <a:pt x="173228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40" name="צורה חופשית: צורה 139">
                <a:extLst>
                  <a:ext uri="{FF2B5EF4-FFF2-40B4-BE49-F238E27FC236}">
                    <a16:creationId xmlns:a16="http://schemas.microsoft.com/office/drawing/2014/main" id="{0BDE66B3-A3C7-CED1-E7B9-3090E08E236B}"/>
                  </a:ext>
                </a:extLst>
              </p:cNvPr>
              <p:cNvSpPr/>
              <p:nvPr/>
            </p:nvSpPr>
            <p:spPr>
              <a:xfrm>
                <a:off x="4519031" y="216468"/>
                <a:ext cx="970542" cy="659872"/>
              </a:xfrm>
              <a:custGeom>
                <a:avLst/>
                <a:gdLst>
                  <a:gd name="connsiteX0" fmla="*/ 35560 w 2047240"/>
                  <a:gd name="connsiteY0" fmla="*/ 0 h 1391920"/>
                  <a:gd name="connsiteX1" fmla="*/ 0 w 2047240"/>
                  <a:gd name="connsiteY1" fmla="*/ 320040 h 1391920"/>
                  <a:gd name="connsiteX2" fmla="*/ 589280 w 2047240"/>
                  <a:gd name="connsiteY2" fmla="*/ 421640 h 1391920"/>
                  <a:gd name="connsiteX3" fmla="*/ 858520 w 2047240"/>
                  <a:gd name="connsiteY3" fmla="*/ 508000 h 1391920"/>
                  <a:gd name="connsiteX4" fmla="*/ 1010920 w 2047240"/>
                  <a:gd name="connsiteY4" fmla="*/ 589280 h 1391920"/>
                  <a:gd name="connsiteX5" fmla="*/ 1280160 w 2047240"/>
                  <a:gd name="connsiteY5" fmla="*/ 909320 h 1391920"/>
                  <a:gd name="connsiteX6" fmla="*/ 1518920 w 2047240"/>
                  <a:gd name="connsiteY6" fmla="*/ 1178560 h 1391920"/>
                  <a:gd name="connsiteX7" fmla="*/ 1635760 w 2047240"/>
                  <a:gd name="connsiteY7" fmla="*/ 1249680 h 1391920"/>
                  <a:gd name="connsiteX8" fmla="*/ 1879600 w 2047240"/>
                  <a:gd name="connsiteY8" fmla="*/ 1325880 h 1391920"/>
                  <a:gd name="connsiteX9" fmla="*/ 2047240 w 2047240"/>
                  <a:gd name="connsiteY9" fmla="*/ 1391920 h 1391920"/>
                  <a:gd name="connsiteX10" fmla="*/ 1874520 w 2047240"/>
                  <a:gd name="connsiteY10" fmla="*/ 1092200 h 1391920"/>
                  <a:gd name="connsiteX11" fmla="*/ 1640840 w 2047240"/>
                  <a:gd name="connsiteY11" fmla="*/ 812800 h 1391920"/>
                  <a:gd name="connsiteX12" fmla="*/ 1325880 w 2047240"/>
                  <a:gd name="connsiteY12" fmla="*/ 502920 h 1391920"/>
                  <a:gd name="connsiteX13" fmla="*/ 960120 w 2047240"/>
                  <a:gd name="connsiteY13" fmla="*/ 304800 h 1391920"/>
                  <a:gd name="connsiteX14" fmla="*/ 533400 w 2047240"/>
                  <a:gd name="connsiteY14" fmla="*/ 96520 h 1391920"/>
                  <a:gd name="connsiteX15" fmla="*/ 304800 w 2047240"/>
                  <a:gd name="connsiteY15" fmla="*/ 50800 h 1391920"/>
                  <a:gd name="connsiteX16" fmla="*/ 35560 w 2047240"/>
                  <a:gd name="connsiteY16" fmla="*/ 0 h 139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47240" h="1391920">
                    <a:moveTo>
                      <a:pt x="35560" y="0"/>
                    </a:moveTo>
                    <a:lnTo>
                      <a:pt x="0" y="320040"/>
                    </a:lnTo>
                    <a:lnTo>
                      <a:pt x="589280" y="421640"/>
                    </a:lnTo>
                    <a:lnTo>
                      <a:pt x="858520" y="508000"/>
                    </a:lnTo>
                    <a:lnTo>
                      <a:pt x="1010920" y="589280"/>
                    </a:lnTo>
                    <a:lnTo>
                      <a:pt x="1280160" y="909320"/>
                    </a:lnTo>
                    <a:lnTo>
                      <a:pt x="1518920" y="1178560"/>
                    </a:lnTo>
                    <a:lnTo>
                      <a:pt x="1635760" y="1249680"/>
                    </a:lnTo>
                    <a:lnTo>
                      <a:pt x="1879600" y="1325880"/>
                    </a:lnTo>
                    <a:lnTo>
                      <a:pt x="2047240" y="1391920"/>
                    </a:lnTo>
                    <a:lnTo>
                      <a:pt x="1874520" y="1092200"/>
                    </a:lnTo>
                    <a:lnTo>
                      <a:pt x="1640840" y="812800"/>
                    </a:lnTo>
                    <a:lnTo>
                      <a:pt x="1325880" y="502920"/>
                    </a:lnTo>
                    <a:lnTo>
                      <a:pt x="960120" y="304800"/>
                    </a:lnTo>
                    <a:lnTo>
                      <a:pt x="533400" y="96520"/>
                    </a:lnTo>
                    <a:lnTo>
                      <a:pt x="304800" y="50800"/>
                    </a:lnTo>
                    <a:lnTo>
                      <a:pt x="3556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42" name="צורה חופשית: צורה 141">
                <a:extLst>
                  <a:ext uri="{FF2B5EF4-FFF2-40B4-BE49-F238E27FC236}">
                    <a16:creationId xmlns:a16="http://schemas.microsoft.com/office/drawing/2014/main" id="{CAAB795E-7117-F645-0FA8-07D940F56D1E}"/>
                  </a:ext>
                </a:extLst>
              </p:cNvPr>
              <p:cNvSpPr/>
              <p:nvPr/>
            </p:nvSpPr>
            <p:spPr>
              <a:xfrm>
                <a:off x="4476275" y="383289"/>
                <a:ext cx="1082336" cy="634184"/>
              </a:xfrm>
              <a:custGeom>
                <a:avLst/>
                <a:gdLst>
                  <a:gd name="connsiteX0" fmla="*/ 2362200 w 2362200"/>
                  <a:gd name="connsiteY0" fmla="*/ 1337733 h 1346200"/>
                  <a:gd name="connsiteX1" fmla="*/ 1312333 w 2362200"/>
                  <a:gd name="connsiteY1" fmla="*/ 1083733 h 1346200"/>
                  <a:gd name="connsiteX2" fmla="*/ 846666 w 2362200"/>
                  <a:gd name="connsiteY2" fmla="*/ 1096433 h 1346200"/>
                  <a:gd name="connsiteX3" fmla="*/ 635000 w 2362200"/>
                  <a:gd name="connsiteY3" fmla="*/ 1151466 h 1346200"/>
                  <a:gd name="connsiteX4" fmla="*/ 160866 w 2362200"/>
                  <a:gd name="connsiteY4" fmla="*/ 1049866 h 1346200"/>
                  <a:gd name="connsiteX5" fmla="*/ 118533 w 2362200"/>
                  <a:gd name="connsiteY5" fmla="*/ 1049866 h 1346200"/>
                  <a:gd name="connsiteX6" fmla="*/ 59266 w 2362200"/>
                  <a:gd name="connsiteY6" fmla="*/ 1312333 h 1346200"/>
                  <a:gd name="connsiteX7" fmla="*/ 46566 w 2362200"/>
                  <a:gd name="connsiteY7" fmla="*/ 1346200 h 1346200"/>
                  <a:gd name="connsiteX8" fmla="*/ 16933 w 2362200"/>
                  <a:gd name="connsiteY8" fmla="*/ 1333500 h 1346200"/>
                  <a:gd name="connsiteX9" fmla="*/ 0 w 2362200"/>
                  <a:gd name="connsiteY9" fmla="*/ 1320800 h 1346200"/>
                  <a:gd name="connsiteX10" fmla="*/ 182033 w 2362200"/>
                  <a:gd name="connsiteY10" fmla="*/ 0 h 1346200"/>
                  <a:gd name="connsiteX11" fmla="*/ 757766 w 2362200"/>
                  <a:gd name="connsiteY11" fmla="*/ 105833 h 1346200"/>
                  <a:gd name="connsiteX12" fmla="*/ 977900 w 2362200"/>
                  <a:gd name="connsiteY12" fmla="*/ 173566 h 1346200"/>
                  <a:gd name="connsiteX13" fmla="*/ 1159933 w 2362200"/>
                  <a:gd name="connsiteY13" fmla="*/ 270933 h 1346200"/>
                  <a:gd name="connsiteX14" fmla="*/ 1312333 w 2362200"/>
                  <a:gd name="connsiteY14" fmla="*/ 461433 h 1346200"/>
                  <a:gd name="connsiteX15" fmla="*/ 1485900 w 2362200"/>
                  <a:gd name="connsiteY15" fmla="*/ 664633 h 1346200"/>
                  <a:gd name="connsiteX16" fmla="*/ 1706033 w 2362200"/>
                  <a:gd name="connsiteY16" fmla="*/ 872066 h 1346200"/>
                  <a:gd name="connsiteX17" fmla="*/ 1938866 w 2362200"/>
                  <a:gd name="connsiteY17" fmla="*/ 977900 h 1346200"/>
                  <a:gd name="connsiteX18" fmla="*/ 2197100 w 2362200"/>
                  <a:gd name="connsiteY18" fmla="*/ 1058333 h 1346200"/>
                  <a:gd name="connsiteX19" fmla="*/ 2362200 w 2362200"/>
                  <a:gd name="connsiteY19" fmla="*/ 1337733 h 1346200"/>
                  <a:gd name="connsiteX0" fmla="*/ 2362200 w 2362200"/>
                  <a:gd name="connsiteY0" fmla="*/ 1337733 h 1346200"/>
                  <a:gd name="connsiteX1" fmla="*/ 1312333 w 2362200"/>
                  <a:gd name="connsiteY1" fmla="*/ 1083733 h 1346200"/>
                  <a:gd name="connsiteX2" fmla="*/ 846666 w 2362200"/>
                  <a:gd name="connsiteY2" fmla="*/ 1096433 h 1346200"/>
                  <a:gd name="connsiteX3" fmla="*/ 635000 w 2362200"/>
                  <a:gd name="connsiteY3" fmla="*/ 1151466 h 1346200"/>
                  <a:gd name="connsiteX4" fmla="*/ 118533 w 2362200"/>
                  <a:gd name="connsiteY4" fmla="*/ 1049866 h 1346200"/>
                  <a:gd name="connsiteX5" fmla="*/ 59266 w 2362200"/>
                  <a:gd name="connsiteY5" fmla="*/ 1312333 h 1346200"/>
                  <a:gd name="connsiteX6" fmla="*/ 46566 w 2362200"/>
                  <a:gd name="connsiteY6" fmla="*/ 1346200 h 1346200"/>
                  <a:gd name="connsiteX7" fmla="*/ 16933 w 2362200"/>
                  <a:gd name="connsiteY7" fmla="*/ 1333500 h 1346200"/>
                  <a:gd name="connsiteX8" fmla="*/ 0 w 2362200"/>
                  <a:gd name="connsiteY8" fmla="*/ 1320800 h 1346200"/>
                  <a:gd name="connsiteX9" fmla="*/ 182033 w 2362200"/>
                  <a:gd name="connsiteY9" fmla="*/ 0 h 1346200"/>
                  <a:gd name="connsiteX10" fmla="*/ 757766 w 2362200"/>
                  <a:gd name="connsiteY10" fmla="*/ 105833 h 1346200"/>
                  <a:gd name="connsiteX11" fmla="*/ 977900 w 2362200"/>
                  <a:gd name="connsiteY11" fmla="*/ 173566 h 1346200"/>
                  <a:gd name="connsiteX12" fmla="*/ 1159933 w 2362200"/>
                  <a:gd name="connsiteY12" fmla="*/ 270933 h 1346200"/>
                  <a:gd name="connsiteX13" fmla="*/ 1312333 w 2362200"/>
                  <a:gd name="connsiteY13" fmla="*/ 461433 h 1346200"/>
                  <a:gd name="connsiteX14" fmla="*/ 1485900 w 2362200"/>
                  <a:gd name="connsiteY14" fmla="*/ 664633 h 1346200"/>
                  <a:gd name="connsiteX15" fmla="*/ 1706033 w 2362200"/>
                  <a:gd name="connsiteY15" fmla="*/ 872066 h 1346200"/>
                  <a:gd name="connsiteX16" fmla="*/ 1938866 w 2362200"/>
                  <a:gd name="connsiteY16" fmla="*/ 977900 h 1346200"/>
                  <a:gd name="connsiteX17" fmla="*/ 2197100 w 2362200"/>
                  <a:gd name="connsiteY17" fmla="*/ 1058333 h 1346200"/>
                  <a:gd name="connsiteX18" fmla="*/ 2362200 w 2362200"/>
                  <a:gd name="connsiteY18" fmla="*/ 1337733 h 1346200"/>
                  <a:gd name="connsiteX0" fmla="*/ 2362200 w 2362200"/>
                  <a:gd name="connsiteY0" fmla="*/ 1337733 h 1346200"/>
                  <a:gd name="connsiteX1" fmla="*/ 1312333 w 2362200"/>
                  <a:gd name="connsiteY1" fmla="*/ 1083733 h 1346200"/>
                  <a:gd name="connsiteX2" fmla="*/ 846666 w 2362200"/>
                  <a:gd name="connsiteY2" fmla="*/ 1096433 h 1346200"/>
                  <a:gd name="connsiteX3" fmla="*/ 635000 w 2362200"/>
                  <a:gd name="connsiteY3" fmla="*/ 1151466 h 1346200"/>
                  <a:gd name="connsiteX4" fmla="*/ 59266 w 2362200"/>
                  <a:gd name="connsiteY4" fmla="*/ 1312333 h 1346200"/>
                  <a:gd name="connsiteX5" fmla="*/ 46566 w 2362200"/>
                  <a:gd name="connsiteY5" fmla="*/ 1346200 h 1346200"/>
                  <a:gd name="connsiteX6" fmla="*/ 16933 w 2362200"/>
                  <a:gd name="connsiteY6" fmla="*/ 1333500 h 1346200"/>
                  <a:gd name="connsiteX7" fmla="*/ 0 w 2362200"/>
                  <a:gd name="connsiteY7" fmla="*/ 1320800 h 1346200"/>
                  <a:gd name="connsiteX8" fmla="*/ 182033 w 2362200"/>
                  <a:gd name="connsiteY8" fmla="*/ 0 h 1346200"/>
                  <a:gd name="connsiteX9" fmla="*/ 757766 w 2362200"/>
                  <a:gd name="connsiteY9" fmla="*/ 105833 h 1346200"/>
                  <a:gd name="connsiteX10" fmla="*/ 977900 w 2362200"/>
                  <a:gd name="connsiteY10" fmla="*/ 173566 h 1346200"/>
                  <a:gd name="connsiteX11" fmla="*/ 1159933 w 2362200"/>
                  <a:gd name="connsiteY11" fmla="*/ 270933 h 1346200"/>
                  <a:gd name="connsiteX12" fmla="*/ 1312333 w 2362200"/>
                  <a:gd name="connsiteY12" fmla="*/ 461433 h 1346200"/>
                  <a:gd name="connsiteX13" fmla="*/ 1485900 w 2362200"/>
                  <a:gd name="connsiteY13" fmla="*/ 664633 h 1346200"/>
                  <a:gd name="connsiteX14" fmla="*/ 1706033 w 2362200"/>
                  <a:gd name="connsiteY14" fmla="*/ 872066 h 1346200"/>
                  <a:gd name="connsiteX15" fmla="*/ 1938866 w 2362200"/>
                  <a:gd name="connsiteY15" fmla="*/ 977900 h 1346200"/>
                  <a:gd name="connsiteX16" fmla="*/ 2197100 w 2362200"/>
                  <a:gd name="connsiteY16" fmla="*/ 1058333 h 1346200"/>
                  <a:gd name="connsiteX17" fmla="*/ 2362200 w 2362200"/>
                  <a:gd name="connsiteY17" fmla="*/ 1337733 h 1346200"/>
                  <a:gd name="connsiteX0" fmla="*/ 2345267 w 2345267"/>
                  <a:gd name="connsiteY0" fmla="*/ 1337733 h 1346200"/>
                  <a:gd name="connsiteX1" fmla="*/ 1295400 w 2345267"/>
                  <a:gd name="connsiteY1" fmla="*/ 1083733 h 1346200"/>
                  <a:gd name="connsiteX2" fmla="*/ 829733 w 2345267"/>
                  <a:gd name="connsiteY2" fmla="*/ 1096433 h 1346200"/>
                  <a:gd name="connsiteX3" fmla="*/ 618067 w 2345267"/>
                  <a:gd name="connsiteY3" fmla="*/ 1151466 h 1346200"/>
                  <a:gd name="connsiteX4" fmla="*/ 42333 w 2345267"/>
                  <a:gd name="connsiteY4" fmla="*/ 1312333 h 1346200"/>
                  <a:gd name="connsiteX5" fmla="*/ 29633 w 2345267"/>
                  <a:gd name="connsiteY5" fmla="*/ 1346200 h 1346200"/>
                  <a:gd name="connsiteX6" fmla="*/ 0 w 2345267"/>
                  <a:gd name="connsiteY6" fmla="*/ 1333500 h 1346200"/>
                  <a:gd name="connsiteX7" fmla="*/ 165100 w 2345267"/>
                  <a:gd name="connsiteY7" fmla="*/ 0 h 1346200"/>
                  <a:gd name="connsiteX8" fmla="*/ 740833 w 2345267"/>
                  <a:gd name="connsiteY8" fmla="*/ 105833 h 1346200"/>
                  <a:gd name="connsiteX9" fmla="*/ 960967 w 2345267"/>
                  <a:gd name="connsiteY9" fmla="*/ 173566 h 1346200"/>
                  <a:gd name="connsiteX10" fmla="*/ 1143000 w 2345267"/>
                  <a:gd name="connsiteY10" fmla="*/ 270933 h 1346200"/>
                  <a:gd name="connsiteX11" fmla="*/ 1295400 w 2345267"/>
                  <a:gd name="connsiteY11" fmla="*/ 461433 h 1346200"/>
                  <a:gd name="connsiteX12" fmla="*/ 1468967 w 2345267"/>
                  <a:gd name="connsiteY12" fmla="*/ 664633 h 1346200"/>
                  <a:gd name="connsiteX13" fmla="*/ 1689100 w 2345267"/>
                  <a:gd name="connsiteY13" fmla="*/ 872066 h 1346200"/>
                  <a:gd name="connsiteX14" fmla="*/ 1921933 w 2345267"/>
                  <a:gd name="connsiteY14" fmla="*/ 977900 h 1346200"/>
                  <a:gd name="connsiteX15" fmla="*/ 2180167 w 2345267"/>
                  <a:gd name="connsiteY15" fmla="*/ 1058333 h 1346200"/>
                  <a:gd name="connsiteX16" fmla="*/ 2345267 w 2345267"/>
                  <a:gd name="connsiteY16" fmla="*/ 1337733 h 1346200"/>
                  <a:gd name="connsiteX0" fmla="*/ 2315634 w 2315634"/>
                  <a:gd name="connsiteY0" fmla="*/ 1337733 h 1346200"/>
                  <a:gd name="connsiteX1" fmla="*/ 1265767 w 2315634"/>
                  <a:gd name="connsiteY1" fmla="*/ 1083733 h 1346200"/>
                  <a:gd name="connsiteX2" fmla="*/ 800100 w 2315634"/>
                  <a:gd name="connsiteY2" fmla="*/ 1096433 h 1346200"/>
                  <a:gd name="connsiteX3" fmla="*/ 588434 w 2315634"/>
                  <a:gd name="connsiteY3" fmla="*/ 1151466 h 1346200"/>
                  <a:gd name="connsiteX4" fmla="*/ 12700 w 2315634"/>
                  <a:gd name="connsiteY4" fmla="*/ 1312333 h 1346200"/>
                  <a:gd name="connsiteX5" fmla="*/ 0 w 2315634"/>
                  <a:gd name="connsiteY5" fmla="*/ 1346200 h 1346200"/>
                  <a:gd name="connsiteX6" fmla="*/ 135467 w 2315634"/>
                  <a:gd name="connsiteY6" fmla="*/ 0 h 1346200"/>
                  <a:gd name="connsiteX7" fmla="*/ 711200 w 2315634"/>
                  <a:gd name="connsiteY7" fmla="*/ 105833 h 1346200"/>
                  <a:gd name="connsiteX8" fmla="*/ 931334 w 2315634"/>
                  <a:gd name="connsiteY8" fmla="*/ 173566 h 1346200"/>
                  <a:gd name="connsiteX9" fmla="*/ 1113367 w 2315634"/>
                  <a:gd name="connsiteY9" fmla="*/ 270933 h 1346200"/>
                  <a:gd name="connsiteX10" fmla="*/ 1265767 w 2315634"/>
                  <a:gd name="connsiteY10" fmla="*/ 461433 h 1346200"/>
                  <a:gd name="connsiteX11" fmla="*/ 1439334 w 2315634"/>
                  <a:gd name="connsiteY11" fmla="*/ 664633 h 1346200"/>
                  <a:gd name="connsiteX12" fmla="*/ 1659467 w 2315634"/>
                  <a:gd name="connsiteY12" fmla="*/ 872066 h 1346200"/>
                  <a:gd name="connsiteX13" fmla="*/ 1892300 w 2315634"/>
                  <a:gd name="connsiteY13" fmla="*/ 977900 h 1346200"/>
                  <a:gd name="connsiteX14" fmla="*/ 2150534 w 2315634"/>
                  <a:gd name="connsiteY14" fmla="*/ 1058333 h 1346200"/>
                  <a:gd name="connsiteX15" fmla="*/ 2315634 w 2315634"/>
                  <a:gd name="connsiteY15" fmla="*/ 1337733 h 1346200"/>
                  <a:gd name="connsiteX0" fmla="*/ 2302934 w 2302934"/>
                  <a:gd name="connsiteY0" fmla="*/ 1337733 h 1337733"/>
                  <a:gd name="connsiteX1" fmla="*/ 1253067 w 2302934"/>
                  <a:gd name="connsiteY1" fmla="*/ 1083733 h 1337733"/>
                  <a:gd name="connsiteX2" fmla="*/ 787400 w 2302934"/>
                  <a:gd name="connsiteY2" fmla="*/ 1096433 h 1337733"/>
                  <a:gd name="connsiteX3" fmla="*/ 575734 w 2302934"/>
                  <a:gd name="connsiteY3" fmla="*/ 1151466 h 1337733"/>
                  <a:gd name="connsiteX4" fmla="*/ 0 w 2302934"/>
                  <a:gd name="connsiteY4" fmla="*/ 1312333 h 1337733"/>
                  <a:gd name="connsiteX5" fmla="*/ 122767 w 2302934"/>
                  <a:gd name="connsiteY5" fmla="*/ 0 h 1337733"/>
                  <a:gd name="connsiteX6" fmla="*/ 698500 w 2302934"/>
                  <a:gd name="connsiteY6" fmla="*/ 105833 h 1337733"/>
                  <a:gd name="connsiteX7" fmla="*/ 918634 w 2302934"/>
                  <a:gd name="connsiteY7" fmla="*/ 173566 h 1337733"/>
                  <a:gd name="connsiteX8" fmla="*/ 1100667 w 2302934"/>
                  <a:gd name="connsiteY8" fmla="*/ 270933 h 1337733"/>
                  <a:gd name="connsiteX9" fmla="*/ 1253067 w 2302934"/>
                  <a:gd name="connsiteY9" fmla="*/ 461433 h 1337733"/>
                  <a:gd name="connsiteX10" fmla="*/ 1426634 w 2302934"/>
                  <a:gd name="connsiteY10" fmla="*/ 664633 h 1337733"/>
                  <a:gd name="connsiteX11" fmla="*/ 1646767 w 2302934"/>
                  <a:gd name="connsiteY11" fmla="*/ 872066 h 1337733"/>
                  <a:gd name="connsiteX12" fmla="*/ 1879600 w 2302934"/>
                  <a:gd name="connsiteY12" fmla="*/ 977900 h 1337733"/>
                  <a:gd name="connsiteX13" fmla="*/ 2137834 w 2302934"/>
                  <a:gd name="connsiteY13" fmla="*/ 1058333 h 1337733"/>
                  <a:gd name="connsiteX14" fmla="*/ 2302934 w 2302934"/>
                  <a:gd name="connsiteY14" fmla="*/ 1337733 h 1337733"/>
                  <a:gd name="connsiteX0" fmla="*/ 2283056 w 2283056"/>
                  <a:gd name="connsiteY0" fmla="*/ 1337733 h 1337733"/>
                  <a:gd name="connsiteX1" fmla="*/ 1233189 w 2283056"/>
                  <a:gd name="connsiteY1" fmla="*/ 1083733 h 1337733"/>
                  <a:gd name="connsiteX2" fmla="*/ 767522 w 2283056"/>
                  <a:gd name="connsiteY2" fmla="*/ 1096433 h 1337733"/>
                  <a:gd name="connsiteX3" fmla="*/ 555856 w 2283056"/>
                  <a:gd name="connsiteY3" fmla="*/ 1151466 h 1337733"/>
                  <a:gd name="connsiteX4" fmla="*/ 0 w 2283056"/>
                  <a:gd name="connsiteY4" fmla="*/ 1007533 h 1337733"/>
                  <a:gd name="connsiteX5" fmla="*/ 102889 w 2283056"/>
                  <a:gd name="connsiteY5" fmla="*/ 0 h 1337733"/>
                  <a:gd name="connsiteX6" fmla="*/ 678622 w 2283056"/>
                  <a:gd name="connsiteY6" fmla="*/ 105833 h 1337733"/>
                  <a:gd name="connsiteX7" fmla="*/ 898756 w 2283056"/>
                  <a:gd name="connsiteY7" fmla="*/ 173566 h 1337733"/>
                  <a:gd name="connsiteX8" fmla="*/ 1080789 w 2283056"/>
                  <a:gd name="connsiteY8" fmla="*/ 270933 h 1337733"/>
                  <a:gd name="connsiteX9" fmla="*/ 1233189 w 2283056"/>
                  <a:gd name="connsiteY9" fmla="*/ 461433 h 1337733"/>
                  <a:gd name="connsiteX10" fmla="*/ 1406756 w 2283056"/>
                  <a:gd name="connsiteY10" fmla="*/ 664633 h 1337733"/>
                  <a:gd name="connsiteX11" fmla="*/ 1626889 w 2283056"/>
                  <a:gd name="connsiteY11" fmla="*/ 872066 h 1337733"/>
                  <a:gd name="connsiteX12" fmla="*/ 1859722 w 2283056"/>
                  <a:gd name="connsiteY12" fmla="*/ 977900 h 1337733"/>
                  <a:gd name="connsiteX13" fmla="*/ 2117956 w 2283056"/>
                  <a:gd name="connsiteY13" fmla="*/ 1058333 h 1337733"/>
                  <a:gd name="connsiteX14" fmla="*/ 2283056 w 2283056"/>
                  <a:gd name="connsiteY14" fmla="*/ 1337733 h 133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3056" h="1337733">
                    <a:moveTo>
                      <a:pt x="2283056" y="1337733"/>
                    </a:moveTo>
                    <a:lnTo>
                      <a:pt x="1233189" y="1083733"/>
                    </a:lnTo>
                    <a:lnTo>
                      <a:pt x="767522" y="1096433"/>
                    </a:lnTo>
                    <a:lnTo>
                      <a:pt x="555856" y="1151466"/>
                    </a:lnTo>
                    <a:lnTo>
                      <a:pt x="0" y="1007533"/>
                    </a:lnTo>
                    <a:lnTo>
                      <a:pt x="102889" y="0"/>
                    </a:lnTo>
                    <a:lnTo>
                      <a:pt x="678622" y="105833"/>
                    </a:lnTo>
                    <a:lnTo>
                      <a:pt x="898756" y="173566"/>
                    </a:lnTo>
                    <a:lnTo>
                      <a:pt x="1080789" y="270933"/>
                    </a:lnTo>
                    <a:lnTo>
                      <a:pt x="1233189" y="461433"/>
                    </a:lnTo>
                    <a:lnTo>
                      <a:pt x="1406756" y="664633"/>
                    </a:lnTo>
                    <a:lnTo>
                      <a:pt x="1626889" y="872066"/>
                    </a:lnTo>
                    <a:lnTo>
                      <a:pt x="1859722" y="977900"/>
                    </a:lnTo>
                    <a:lnTo>
                      <a:pt x="2117956" y="1058333"/>
                    </a:lnTo>
                    <a:lnTo>
                      <a:pt x="2283056" y="1337733"/>
                    </a:lnTo>
                    <a:close/>
                  </a:path>
                </a:pathLst>
              </a:custGeom>
              <a:solidFill>
                <a:srgbClr val="F0D6E0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grpSp>
            <p:nvGrpSpPr>
              <p:cNvPr id="89" name="קבוצה 88">
                <a:extLst>
                  <a:ext uri="{FF2B5EF4-FFF2-40B4-BE49-F238E27FC236}">
                    <a16:creationId xmlns:a16="http://schemas.microsoft.com/office/drawing/2014/main" id="{AFF4D920-191F-FF17-FA7C-3984C3F0CEEC}"/>
                  </a:ext>
                </a:extLst>
              </p:cNvPr>
              <p:cNvGrpSpPr/>
              <p:nvPr/>
            </p:nvGrpSpPr>
            <p:grpSpPr>
              <a:xfrm>
                <a:off x="-2014721" y="111538"/>
                <a:ext cx="9922630" cy="8637651"/>
                <a:chOff x="1451113" y="1149626"/>
                <a:chExt cx="5705061" cy="4966252"/>
              </a:xfrm>
            </p:grpSpPr>
            <p:sp>
              <p:nvSpPr>
                <p:cNvPr id="152" name="צורה חופשית: צורה 151">
                  <a:extLst>
                    <a:ext uri="{FF2B5EF4-FFF2-40B4-BE49-F238E27FC236}">
                      <a16:creationId xmlns:a16="http://schemas.microsoft.com/office/drawing/2014/main" id="{3D52229C-060E-ED28-9D10-7B8493F8B9E9}"/>
                    </a:ext>
                  </a:extLst>
                </p:cNvPr>
                <p:cNvSpPr/>
                <p:nvPr/>
              </p:nvSpPr>
              <p:spPr>
                <a:xfrm>
                  <a:off x="5542722" y="1199322"/>
                  <a:ext cx="1613452" cy="2481469"/>
                </a:xfrm>
                <a:custGeom>
                  <a:avLst/>
                  <a:gdLst>
                    <a:gd name="connsiteX0" fmla="*/ 788504 w 1613452"/>
                    <a:gd name="connsiteY0" fmla="*/ 2481469 h 2481469"/>
                    <a:gd name="connsiteX1" fmla="*/ 848139 w 1613452"/>
                    <a:gd name="connsiteY1" fmla="*/ 2388704 h 2481469"/>
                    <a:gd name="connsiteX2" fmla="*/ 877956 w 1613452"/>
                    <a:gd name="connsiteY2" fmla="*/ 2295939 h 2481469"/>
                    <a:gd name="connsiteX3" fmla="*/ 891208 w 1613452"/>
                    <a:gd name="connsiteY3" fmla="*/ 2156791 h 2481469"/>
                    <a:gd name="connsiteX4" fmla="*/ 907774 w 1613452"/>
                    <a:gd name="connsiteY4" fmla="*/ 2047461 h 2481469"/>
                    <a:gd name="connsiteX5" fmla="*/ 947530 w 1613452"/>
                    <a:gd name="connsiteY5" fmla="*/ 2050774 h 2481469"/>
                    <a:gd name="connsiteX6" fmla="*/ 977348 w 1613452"/>
                    <a:gd name="connsiteY6" fmla="*/ 2014330 h 2481469"/>
                    <a:gd name="connsiteX7" fmla="*/ 1613452 w 1613452"/>
                    <a:gd name="connsiteY7" fmla="*/ 1895061 h 2481469"/>
                    <a:gd name="connsiteX8" fmla="*/ 1517374 w 1613452"/>
                    <a:gd name="connsiteY8" fmla="*/ 1447800 h 2481469"/>
                    <a:gd name="connsiteX9" fmla="*/ 1417982 w 1613452"/>
                    <a:gd name="connsiteY9" fmla="*/ 1404730 h 2481469"/>
                    <a:gd name="connsiteX10" fmla="*/ 1394791 w 1613452"/>
                    <a:gd name="connsiteY10" fmla="*/ 1388165 h 2481469"/>
                    <a:gd name="connsiteX11" fmla="*/ 1394791 w 1613452"/>
                    <a:gd name="connsiteY11" fmla="*/ 1355035 h 2481469"/>
                    <a:gd name="connsiteX12" fmla="*/ 1497495 w 1613452"/>
                    <a:gd name="connsiteY12" fmla="*/ 997226 h 2481469"/>
                    <a:gd name="connsiteX13" fmla="*/ 1139687 w 1613452"/>
                    <a:gd name="connsiteY13" fmla="*/ 974035 h 2481469"/>
                    <a:gd name="connsiteX14" fmla="*/ 1199321 w 1613452"/>
                    <a:gd name="connsiteY14" fmla="*/ 500269 h 2481469"/>
                    <a:gd name="connsiteX15" fmla="*/ 0 w 1613452"/>
                    <a:gd name="connsiteY15" fmla="*/ 281608 h 2481469"/>
                    <a:gd name="connsiteX16" fmla="*/ 26504 w 1613452"/>
                    <a:gd name="connsiteY16" fmla="*/ 0 h 2481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13452" h="2481469">
                      <a:moveTo>
                        <a:pt x="788504" y="2481469"/>
                      </a:moveTo>
                      <a:lnTo>
                        <a:pt x="848139" y="2388704"/>
                      </a:lnTo>
                      <a:lnTo>
                        <a:pt x="877956" y="2295939"/>
                      </a:lnTo>
                      <a:lnTo>
                        <a:pt x="891208" y="2156791"/>
                      </a:lnTo>
                      <a:lnTo>
                        <a:pt x="907774" y="2047461"/>
                      </a:lnTo>
                      <a:lnTo>
                        <a:pt x="947530" y="2050774"/>
                      </a:lnTo>
                      <a:lnTo>
                        <a:pt x="977348" y="2014330"/>
                      </a:lnTo>
                      <a:lnTo>
                        <a:pt x="1613452" y="1895061"/>
                      </a:lnTo>
                      <a:lnTo>
                        <a:pt x="1517374" y="1447800"/>
                      </a:lnTo>
                      <a:lnTo>
                        <a:pt x="1417982" y="1404730"/>
                      </a:lnTo>
                      <a:lnTo>
                        <a:pt x="1394791" y="1388165"/>
                      </a:lnTo>
                      <a:lnTo>
                        <a:pt x="1394791" y="1355035"/>
                      </a:lnTo>
                      <a:lnTo>
                        <a:pt x="1497495" y="997226"/>
                      </a:lnTo>
                      <a:lnTo>
                        <a:pt x="1139687" y="974035"/>
                      </a:lnTo>
                      <a:lnTo>
                        <a:pt x="1199321" y="500269"/>
                      </a:lnTo>
                      <a:lnTo>
                        <a:pt x="0" y="281608"/>
                      </a:lnTo>
                      <a:lnTo>
                        <a:pt x="26504" y="0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</a:ln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endParaRPr lang="he-IL" sz="1100"/>
                </a:p>
              </p:txBody>
            </p:sp>
            <p:sp>
              <p:nvSpPr>
                <p:cNvPr id="153" name="צורה חופשית: צורה 152">
                  <a:extLst>
                    <a:ext uri="{FF2B5EF4-FFF2-40B4-BE49-F238E27FC236}">
                      <a16:creationId xmlns:a16="http://schemas.microsoft.com/office/drawing/2014/main" id="{3BCA6746-438F-C3B0-7740-4F733AF1BCAE}"/>
                    </a:ext>
                  </a:extLst>
                </p:cNvPr>
                <p:cNvSpPr/>
                <p:nvPr/>
              </p:nvSpPr>
              <p:spPr>
                <a:xfrm>
                  <a:off x="2786270" y="1149626"/>
                  <a:ext cx="2782956" cy="2981739"/>
                </a:xfrm>
                <a:custGeom>
                  <a:avLst/>
                  <a:gdLst>
                    <a:gd name="connsiteX0" fmla="*/ 2782956 w 2782956"/>
                    <a:gd name="connsiteY0" fmla="*/ 53009 h 2981739"/>
                    <a:gd name="connsiteX1" fmla="*/ 2428460 w 2782956"/>
                    <a:gd name="connsiteY1" fmla="*/ 0 h 2981739"/>
                    <a:gd name="connsiteX2" fmla="*/ 2382078 w 2782956"/>
                    <a:gd name="connsiteY2" fmla="*/ 407504 h 2981739"/>
                    <a:gd name="connsiteX3" fmla="*/ 2027582 w 2782956"/>
                    <a:gd name="connsiteY3" fmla="*/ 394252 h 2981739"/>
                    <a:gd name="connsiteX4" fmla="*/ 2014330 w 2782956"/>
                    <a:gd name="connsiteY4" fmla="*/ 407504 h 2981739"/>
                    <a:gd name="connsiteX5" fmla="*/ 1699591 w 2782956"/>
                    <a:gd name="connsiteY5" fmla="*/ 404191 h 2981739"/>
                    <a:gd name="connsiteX6" fmla="*/ 1692965 w 2782956"/>
                    <a:gd name="connsiteY6" fmla="*/ 377687 h 2981739"/>
                    <a:gd name="connsiteX7" fmla="*/ 1159565 w 2782956"/>
                    <a:gd name="connsiteY7" fmla="*/ 371061 h 2981739"/>
                    <a:gd name="connsiteX8" fmla="*/ 1169504 w 2782956"/>
                    <a:gd name="connsiteY8" fmla="*/ 397565 h 2981739"/>
                    <a:gd name="connsiteX9" fmla="*/ 1169504 w 2782956"/>
                    <a:gd name="connsiteY9" fmla="*/ 404191 h 2981739"/>
                    <a:gd name="connsiteX10" fmla="*/ 586408 w 2782956"/>
                    <a:gd name="connsiteY10" fmla="*/ 404191 h 2981739"/>
                    <a:gd name="connsiteX11" fmla="*/ 579782 w 2782956"/>
                    <a:gd name="connsiteY11" fmla="*/ 513522 h 2981739"/>
                    <a:gd name="connsiteX12" fmla="*/ 467139 w 2782956"/>
                    <a:gd name="connsiteY12" fmla="*/ 901148 h 2981739"/>
                    <a:gd name="connsiteX13" fmla="*/ 639417 w 2782956"/>
                    <a:gd name="connsiteY13" fmla="*/ 851452 h 2981739"/>
                    <a:gd name="connsiteX14" fmla="*/ 520147 w 2782956"/>
                    <a:gd name="connsiteY14" fmla="*/ 1474304 h 2981739"/>
                    <a:gd name="connsiteX15" fmla="*/ 344556 w 2782956"/>
                    <a:gd name="connsiteY15" fmla="*/ 2156791 h 2981739"/>
                    <a:gd name="connsiteX16" fmla="*/ 427382 w 2782956"/>
                    <a:gd name="connsiteY16" fmla="*/ 2040835 h 2981739"/>
                    <a:gd name="connsiteX17" fmla="*/ 483704 w 2782956"/>
                    <a:gd name="connsiteY17" fmla="*/ 2027583 h 2981739"/>
                    <a:gd name="connsiteX18" fmla="*/ 506895 w 2782956"/>
                    <a:gd name="connsiteY18" fmla="*/ 2001078 h 2981739"/>
                    <a:gd name="connsiteX19" fmla="*/ 520147 w 2782956"/>
                    <a:gd name="connsiteY19" fmla="*/ 1967948 h 2981739"/>
                    <a:gd name="connsiteX20" fmla="*/ 599660 w 2782956"/>
                    <a:gd name="connsiteY20" fmla="*/ 1941444 h 2981739"/>
                    <a:gd name="connsiteX21" fmla="*/ 632791 w 2782956"/>
                    <a:gd name="connsiteY21" fmla="*/ 2209800 h 2981739"/>
                    <a:gd name="connsiteX22" fmla="*/ 526773 w 2782956"/>
                    <a:gd name="connsiteY22" fmla="*/ 2229678 h 2981739"/>
                    <a:gd name="connsiteX23" fmla="*/ 549965 w 2782956"/>
                    <a:gd name="connsiteY23" fmla="*/ 2411896 h 2981739"/>
                    <a:gd name="connsiteX24" fmla="*/ 520147 w 2782956"/>
                    <a:gd name="connsiteY24" fmla="*/ 2425148 h 2981739"/>
                    <a:gd name="connsiteX25" fmla="*/ 477078 w 2782956"/>
                    <a:gd name="connsiteY25" fmla="*/ 2421835 h 2981739"/>
                    <a:gd name="connsiteX26" fmla="*/ 480391 w 2782956"/>
                    <a:gd name="connsiteY26" fmla="*/ 2951922 h 2981739"/>
                    <a:gd name="connsiteX27" fmla="*/ 311426 w 2782956"/>
                    <a:gd name="connsiteY27" fmla="*/ 2928731 h 2981739"/>
                    <a:gd name="connsiteX28" fmla="*/ 195469 w 2782956"/>
                    <a:gd name="connsiteY28" fmla="*/ 2932044 h 2981739"/>
                    <a:gd name="connsiteX29" fmla="*/ 0 w 2782956"/>
                    <a:gd name="connsiteY29" fmla="*/ 2981739 h 2981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782956" h="2981739">
                      <a:moveTo>
                        <a:pt x="2782956" y="53009"/>
                      </a:moveTo>
                      <a:lnTo>
                        <a:pt x="2428460" y="0"/>
                      </a:lnTo>
                      <a:lnTo>
                        <a:pt x="2382078" y="407504"/>
                      </a:lnTo>
                      <a:lnTo>
                        <a:pt x="2027582" y="394252"/>
                      </a:lnTo>
                      <a:lnTo>
                        <a:pt x="2014330" y="407504"/>
                      </a:lnTo>
                      <a:lnTo>
                        <a:pt x="1699591" y="404191"/>
                      </a:lnTo>
                      <a:lnTo>
                        <a:pt x="1692965" y="377687"/>
                      </a:lnTo>
                      <a:lnTo>
                        <a:pt x="1159565" y="371061"/>
                      </a:lnTo>
                      <a:lnTo>
                        <a:pt x="1169504" y="397565"/>
                      </a:lnTo>
                      <a:lnTo>
                        <a:pt x="1169504" y="404191"/>
                      </a:lnTo>
                      <a:lnTo>
                        <a:pt x="586408" y="404191"/>
                      </a:lnTo>
                      <a:lnTo>
                        <a:pt x="579782" y="513522"/>
                      </a:lnTo>
                      <a:lnTo>
                        <a:pt x="467139" y="901148"/>
                      </a:lnTo>
                      <a:lnTo>
                        <a:pt x="639417" y="851452"/>
                      </a:lnTo>
                      <a:lnTo>
                        <a:pt x="520147" y="1474304"/>
                      </a:lnTo>
                      <a:lnTo>
                        <a:pt x="344556" y="2156791"/>
                      </a:lnTo>
                      <a:lnTo>
                        <a:pt x="427382" y="2040835"/>
                      </a:lnTo>
                      <a:lnTo>
                        <a:pt x="483704" y="2027583"/>
                      </a:lnTo>
                      <a:lnTo>
                        <a:pt x="506895" y="2001078"/>
                      </a:lnTo>
                      <a:lnTo>
                        <a:pt x="520147" y="1967948"/>
                      </a:lnTo>
                      <a:lnTo>
                        <a:pt x="599660" y="1941444"/>
                      </a:lnTo>
                      <a:lnTo>
                        <a:pt x="632791" y="2209800"/>
                      </a:lnTo>
                      <a:lnTo>
                        <a:pt x="526773" y="2229678"/>
                      </a:lnTo>
                      <a:lnTo>
                        <a:pt x="549965" y="2411896"/>
                      </a:lnTo>
                      <a:lnTo>
                        <a:pt x="520147" y="2425148"/>
                      </a:lnTo>
                      <a:lnTo>
                        <a:pt x="477078" y="2421835"/>
                      </a:lnTo>
                      <a:cubicBezTo>
                        <a:pt x="478182" y="2598531"/>
                        <a:pt x="479287" y="2775226"/>
                        <a:pt x="480391" y="2951922"/>
                      </a:cubicBezTo>
                      <a:lnTo>
                        <a:pt x="311426" y="2928731"/>
                      </a:lnTo>
                      <a:lnTo>
                        <a:pt x="195469" y="2932044"/>
                      </a:lnTo>
                      <a:lnTo>
                        <a:pt x="0" y="2981739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</a:ln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endParaRPr lang="he-IL" sz="1100"/>
                </a:p>
              </p:txBody>
            </p:sp>
            <p:sp>
              <p:nvSpPr>
                <p:cNvPr id="154" name="צורה חופשית: צורה 153">
                  <a:extLst>
                    <a:ext uri="{FF2B5EF4-FFF2-40B4-BE49-F238E27FC236}">
                      <a16:creationId xmlns:a16="http://schemas.microsoft.com/office/drawing/2014/main" id="{7EA6B8C5-8E56-320A-3887-3717A70683C9}"/>
                    </a:ext>
                  </a:extLst>
                </p:cNvPr>
                <p:cNvSpPr/>
                <p:nvPr/>
              </p:nvSpPr>
              <p:spPr>
                <a:xfrm>
                  <a:off x="1451113" y="4134678"/>
                  <a:ext cx="1577009" cy="1789044"/>
                </a:xfrm>
                <a:custGeom>
                  <a:avLst/>
                  <a:gdLst>
                    <a:gd name="connsiteX0" fmla="*/ 1331844 w 1577009"/>
                    <a:gd name="connsiteY0" fmla="*/ 0 h 1789044"/>
                    <a:gd name="connsiteX1" fmla="*/ 1338470 w 1577009"/>
                    <a:gd name="connsiteY1" fmla="*/ 308113 h 1789044"/>
                    <a:gd name="connsiteX2" fmla="*/ 1431235 w 1577009"/>
                    <a:gd name="connsiteY2" fmla="*/ 583096 h 1789044"/>
                    <a:gd name="connsiteX3" fmla="*/ 1348409 w 1577009"/>
                    <a:gd name="connsiteY3" fmla="*/ 579783 h 1789044"/>
                    <a:gd name="connsiteX4" fmla="*/ 1268896 w 1577009"/>
                    <a:gd name="connsiteY4" fmla="*/ 437322 h 1789044"/>
                    <a:gd name="connsiteX5" fmla="*/ 1133061 w 1577009"/>
                    <a:gd name="connsiteY5" fmla="*/ 202096 h 1789044"/>
                    <a:gd name="connsiteX6" fmla="*/ 1060174 w 1577009"/>
                    <a:gd name="connsiteY6" fmla="*/ 311426 h 1789044"/>
                    <a:gd name="connsiteX7" fmla="*/ 586409 w 1577009"/>
                    <a:gd name="connsiteY7" fmla="*/ 228600 h 1789044"/>
                    <a:gd name="connsiteX8" fmla="*/ 602974 w 1577009"/>
                    <a:gd name="connsiteY8" fmla="*/ 122583 h 1789044"/>
                    <a:gd name="connsiteX9" fmla="*/ 318052 w 1577009"/>
                    <a:gd name="connsiteY9" fmla="*/ 66261 h 1789044"/>
                    <a:gd name="connsiteX10" fmla="*/ 0 w 1577009"/>
                    <a:gd name="connsiteY10" fmla="*/ 460513 h 1789044"/>
                    <a:gd name="connsiteX11" fmla="*/ 129209 w 1577009"/>
                    <a:gd name="connsiteY11" fmla="*/ 593035 h 1789044"/>
                    <a:gd name="connsiteX12" fmla="*/ 185530 w 1577009"/>
                    <a:gd name="connsiteY12" fmla="*/ 662609 h 1789044"/>
                    <a:gd name="connsiteX13" fmla="*/ 241852 w 1577009"/>
                    <a:gd name="connsiteY13" fmla="*/ 771939 h 1789044"/>
                    <a:gd name="connsiteX14" fmla="*/ 274983 w 1577009"/>
                    <a:gd name="connsiteY14" fmla="*/ 834887 h 1789044"/>
                    <a:gd name="connsiteX15" fmla="*/ 318052 w 1577009"/>
                    <a:gd name="connsiteY15" fmla="*/ 911087 h 1789044"/>
                    <a:gd name="connsiteX16" fmla="*/ 390939 w 1577009"/>
                    <a:gd name="connsiteY16" fmla="*/ 993913 h 1789044"/>
                    <a:gd name="connsiteX17" fmla="*/ 463826 w 1577009"/>
                    <a:gd name="connsiteY17" fmla="*/ 1060174 h 1789044"/>
                    <a:gd name="connsiteX18" fmla="*/ 602974 w 1577009"/>
                    <a:gd name="connsiteY18" fmla="*/ 1123122 h 1789044"/>
                    <a:gd name="connsiteX19" fmla="*/ 586409 w 1577009"/>
                    <a:gd name="connsiteY19" fmla="*/ 1222513 h 1789044"/>
                    <a:gd name="connsiteX20" fmla="*/ 821635 w 1577009"/>
                    <a:gd name="connsiteY20" fmla="*/ 1308652 h 1789044"/>
                    <a:gd name="connsiteX21" fmla="*/ 987287 w 1577009"/>
                    <a:gd name="connsiteY21" fmla="*/ 1292087 h 1789044"/>
                    <a:gd name="connsiteX22" fmla="*/ 1507435 w 1577009"/>
                    <a:gd name="connsiteY22" fmla="*/ 1345096 h 1789044"/>
                    <a:gd name="connsiteX23" fmla="*/ 1427922 w 1577009"/>
                    <a:gd name="connsiteY23" fmla="*/ 1570383 h 1789044"/>
                    <a:gd name="connsiteX24" fmla="*/ 1510748 w 1577009"/>
                    <a:gd name="connsiteY24" fmla="*/ 1626705 h 1789044"/>
                    <a:gd name="connsiteX25" fmla="*/ 1417983 w 1577009"/>
                    <a:gd name="connsiteY25" fmla="*/ 1762539 h 1789044"/>
                    <a:gd name="connsiteX26" fmla="*/ 1577009 w 1577009"/>
                    <a:gd name="connsiteY26" fmla="*/ 1749287 h 1789044"/>
                    <a:gd name="connsiteX27" fmla="*/ 1557130 w 1577009"/>
                    <a:gd name="connsiteY27" fmla="*/ 1789044 h 1789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77009" h="1789044">
                      <a:moveTo>
                        <a:pt x="1331844" y="0"/>
                      </a:moveTo>
                      <a:lnTo>
                        <a:pt x="1338470" y="308113"/>
                      </a:lnTo>
                      <a:lnTo>
                        <a:pt x="1431235" y="583096"/>
                      </a:lnTo>
                      <a:lnTo>
                        <a:pt x="1348409" y="579783"/>
                      </a:lnTo>
                      <a:lnTo>
                        <a:pt x="1268896" y="437322"/>
                      </a:lnTo>
                      <a:lnTo>
                        <a:pt x="1133061" y="202096"/>
                      </a:lnTo>
                      <a:lnTo>
                        <a:pt x="1060174" y="311426"/>
                      </a:lnTo>
                      <a:lnTo>
                        <a:pt x="586409" y="228600"/>
                      </a:lnTo>
                      <a:lnTo>
                        <a:pt x="602974" y="122583"/>
                      </a:lnTo>
                      <a:lnTo>
                        <a:pt x="318052" y="66261"/>
                      </a:lnTo>
                      <a:lnTo>
                        <a:pt x="0" y="460513"/>
                      </a:lnTo>
                      <a:lnTo>
                        <a:pt x="129209" y="593035"/>
                      </a:lnTo>
                      <a:lnTo>
                        <a:pt x="185530" y="662609"/>
                      </a:lnTo>
                      <a:lnTo>
                        <a:pt x="241852" y="771939"/>
                      </a:lnTo>
                      <a:lnTo>
                        <a:pt x="274983" y="834887"/>
                      </a:lnTo>
                      <a:lnTo>
                        <a:pt x="318052" y="911087"/>
                      </a:lnTo>
                      <a:lnTo>
                        <a:pt x="390939" y="993913"/>
                      </a:lnTo>
                      <a:lnTo>
                        <a:pt x="463826" y="1060174"/>
                      </a:lnTo>
                      <a:lnTo>
                        <a:pt x="602974" y="1123122"/>
                      </a:lnTo>
                      <a:lnTo>
                        <a:pt x="586409" y="1222513"/>
                      </a:lnTo>
                      <a:lnTo>
                        <a:pt x="821635" y="1308652"/>
                      </a:lnTo>
                      <a:lnTo>
                        <a:pt x="987287" y="1292087"/>
                      </a:lnTo>
                      <a:lnTo>
                        <a:pt x="1507435" y="1345096"/>
                      </a:lnTo>
                      <a:lnTo>
                        <a:pt x="1427922" y="1570383"/>
                      </a:lnTo>
                      <a:lnTo>
                        <a:pt x="1510748" y="1626705"/>
                      </a:lnTo>
                      <a:lnTo>
                        <a:pt x="1417983" y="1762539"/>
                      </a:lnTo>
                      <a:lnTo>
                        <a:pt x="1577009" y="1749287"/>
                      </a:lnTo>
                      <a:lnTo>
                        <a:pt x="1557130" y="1789044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</a:ln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endParaRPr lang="he-IL" sz="1100"/>
                </a:p>
              </p:txBody>
            </p:sp>
            <p:sp>
              <p:nvSpPr>
                <p:cNvPr id="155" name="צורה חופשית: צורה 154">
                  <a:extLst>
                    <a:ext uri="{FF2B5EF4-FFF2-40B4-BE49-F238E27FC236}">
                      <a16:creationId xmlns:a16="http://schemas.microsoft.com/office/drawing/2014/main" id="{970ED6EE-6D54-ABFA-0246-ADE898172FBE}"/>
                    </a:ext>
                  </a:extLst>
                </p:cNvPr>
                <p:cNvSpPr/>
                <p:nvPr/>
              </p:nvSpPr>
              <p:spPr>
                <a:xfrm>
                  <a:off x="3004930" y="3674165"/>
                  <a:ext cx="3339548" cy="2441713"/>
                </a:xfrm>
                <a:custGeom>
                  <a:avLst/>
                  <a:gdLst>
                    <a:gd name="connsiteX0" fmla="*/ 3339548 w 3339548"/>
                    <a:gd name="connsiteY0" fmla="*/ 3313 h 2441713"/>
                    <a:gd name="connsiteX1" fmla="*/ 3220279 w 3339548"/>
                    <a:gd name="connsiteY1" fmla="*/ 0 h 2441713"/>
                    <a:gd name="connsiteX2" fmla="*/ 3170583 w 3339548"/>
                    <a:gd name="connsiteY2" fmla="*/ 0 h 2441713"/>
                    <a:gd name="connsiteX3" fmla="*/ 3117574 w 3339548"/>
                    <a:gd name="connsiteY3" fmla="*/ 16565 h 2441713"/>
                    <a:gd name="connsiteX4" fmla="*/ 2961861 w 3339548"/>
                    <a:gd name="connsiteY4" fmla="*/ 19878 h 2441713"/>
                    <a:gd name="connsiteX5" fmla="*/ 2879035 w 3339548"/>
                    <a:gd name="connsiteY5" fmla="*/ 453887 h 2441713"/>
                    <a:gd name="connsiteX6" fmla="*/ 2849218 w 3339548"/>
                    <a:gd name="connsiteY6" fmla="*/ 467139 h 2441713"/>
                    <a:gd name="connsiteX7" fmla="*/ 2849218 w 3339548"/>
                    <a:gd name="connsiteY7" fmla="*/ 467139 h 2441713"/>
                    <a:gd name="connsiteX8" fmla="*/ 2832653 w 3339548"/>
                    <a:gd name="connsiteY8" fmla="*/ 477078 h 2441713"/>
                    <a:gd name="connsiteX9" fmla="*/ 2809461 w 3339548"/>
                    <a:gd name="connsiteY9" fmla="*/ 470452 h 2441713"/>
                    <a:gd name="connsiteX10" fmla="*/ 2749827 w 3339548"/>
                    <a:gd name="connsiteY10" fmla="*/ 583096 h 2441713"/>
                    <a:gd name="connsiteX11" fmla="*/ 2686879 w 3339548"/>
                    <a:gd name="connsiteY11" fmla="*/ 728870 h 2441713"/>
                    <a:gd name="connsiteX12" fmla="*/ 2438400 w 3339548"/>
                    <a:gd name="connsiteY12" fmla="*/ 695739 h 2441713"/>
                    <a:gd name="connsiteX13" fmla="*/ 2411896 w 3339548"/>
                    <a:gd name="connsiteY13" fmla="*/ 891209 h 2441713"/>
                    <a:gd name="connsiteX14" fmla="*/ 2342322 w 3339548"/>
                    <a:gd name="connsiteY14" fmla="*/ 887896 h 2441713"/>
                    <a:gd name="connsiteX15" fmla="*/ 2236305 w 3339548"/>
                    <a:gd name="connsiteY15" fmla="*/ 887896 h 2441713"/>
                    <a:gd name="connsiteX16" fmla="*/ 2173357 w 3339548"/>
                    <a:gd name="connsiteY16" fmla="*/ 877957 h 2441713"/>
                    <a:gd name="connsiteX17" fmla="*/ 2110409 w 3339548"/>
                    <a:gd name="connsiteY17" fmla="*/ 858078 h 2441713"/>
                    <a:gd name="connsiteX18" fmla="*/ 2090531 w 3339548"/>
                    <a:gd name="connsiteY18" fmla="*/ 871331 h 2441713"/>
                    <a:gd name="connsiteX19" fmla="*/ 2027583 w 3339548"/>
                    <a:gd name="connsiteY19" fmla="*/ 1023731 h 2441713"/>
                    <a:gd name="connsiteX20" fmla="*/ 1822174 w 3339548"/>
                    <a:gd name="connsiteY20" fmla="*/ 1318592 h 2441713"/>
                    <a:gd name="connsiteX21" fmla="*/ 1792357 w 3339548"/>
                    <a:gd name="connsiteY21" fmla="*/ 1335157 h 2441713"/>
                    <a:gd name="connsiteX22" fmla="*/ 1752600 w 3339548"/>
                    <a:gd name="connsiteY22" fmla="*/ 1325218 h 2441713"/>
                    <a:gd name="connsiteX23" fmla="*/ 1570383 w 3339548"/>
                    <a:gd name="connsiteY23" fmla="*/ 1411357 h 2441713"/>
                    <a:gd name="connsiteX24" fmla="*/ 1547192 w 3339548"/>
                    <a:gd name="connsiteY24" fmla="*/ 1388165 h 2441713"/>
                    <a:gd name="connsiteX25" fmla="*/ 1524000 w 3339548"/>
                    <a:gd name="connsiteY25" fmla="*/ 1401418 h 2441713"/>
                    <a:gd name="connsiteX26" fmla="*/ 1507435 w 3339548"/>
                    <a:gd name="connsiteY26" fmla="*/ 1447800 h 2441713"/>
                    <a:gd name="connsiteX27" fmla="*/ 1249018 w 3339548"/>
                    <a:gd name="connsiteY27" fmla="*/ 1567070 h 2441713"/>
                    <a:gd name="connsiteX28" fmla="*/ 1010479 w 3339548"/>
                    <a:gd name="connsiteY28" fmla="*/ 1981200 h 2441713"/>
                    <a:gd name="connsiteX29" fmla="*/ 728870 w 3339548"/>
                    <a:gd name="connsiteY29" fmla="*/ 2441713 h 2441713"/>
                    <a:gd name="connsiteX30" fmla="*/ 549966 w 3339548"/>
                    <a:gd name="connsiteY30" fmla="*/ 2392018 h 2441713"/>
                    <a:gd name="connsiteX31" fmla="*/ 414131 w 3339548"/>
                    <a:gd name="connsiteY31" fmla="*/ 2362200 h 2441713"/>
                    <a:gd name="connsiteX32" fmla="*/ 347870 w 3339548"/>
                    <a:gd name="connsiteY32" fmla="*/ 2339009 h 2441713"/>
                    <a:gd name="connsiteX33" fmla="*/ 314740 w 3339548"/>
                    <a:gd name="connsiteY33" fmla="*/ 2272748 h 2441713"/>
                    <a:gd name="connsiteX34" fmla="*/ 261731 w 3339548"/>
                    <a:gd name="connsiteY34" fmla="*/ 2219739 h 2441713"/>
                    <a:gd name="connsiteX35" fmla="*/ 198783 w 3339548"/>
                    <a:gd name="connsiteY35" fmla="*/ 2193235 h 2441713"/>
                    <a:gd name="connsiteX36" fmla="*/ 125896 w 3339548"/>
                    <a:gd name="connsiteY36" fmla="*/ 2193235 h 2441713"/>
                    <a:gd name="connsiteX37" fmla="*/ 59635 w 3339548"/>
                    <a:gd name="connsiteY37" fmla="*/ 2209800 h 2441713"/>
                    <a:gd name="connsiteX38" fmla="*/ 29818 w 3339548"/>
                    <a:gd name="connsiteY38" fmla="*/ 2232992 h 2441713"/>
                    <a:gd name="connsiteX39" fmla="*/ 0 w 3339548"/>
                    <a:gd name="connsiteY39" fmla="*/ 2252870 h 2441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339548" h="2441713">
                      <a:moveTo>
                        <a:pt x="3339548" y="3313"/>
                      </a:moveTo>
                      <a:lnTo>
                        <a:pt x="3220279" y="0"/>
                      </a:lnTo>
                      <a:lnTo>
                        <a:pt x="3170583" y="0"/>
                      </a:lnTo>
                      <a:lnTo>
                        <a:pt x="3117574" y="16565"/>
                      </a:lnTo>
                      <a:lnTo>
                        <a:pt x="2961861" y="19878"/>
                      </a:lnTo>
                      <a:lnTo>
                        <a:pt x="2879035" y="453887"/>
                      </a:lnTo>
                      <a:lnTo>
                        <a:pt x="2849218" y="467139"/>
                      </a:lnTo>
                      <a:lnTo>
                        <a:pt x="2849218" y="467139"/>
                      </a:lnTo>
                      <a:lnTo>
                        <a:pt x="2832653" y="477078"/>
                      </a:lnTo>
                      <a:lnTo>
                        <a:pt x="2809461" y="470452"/>
                      </a:lnTo>
                      <a:lnTo>
                        <a:pt x="2749827" y="583096"/>
                      </a:lnTo>
                      <a:lnTo>
                        <a:pt x="2686879" y="728870"/>
                      </a:lnTo>
                      <a:lnTo>
                        <a:pt x="2438400" y="695739"/>
                      </a:lnTo>
                      <a:lnTo>
                        <a:pt x="2411896" y="891209"/>
                      </a:lnTo>
                      <a:lnTo>
                        <a:pt x="2342322" y="887896"/>
                      </a:lnTo>
                      <a:lnTo>
                        <a:pt x="2236305" y="887896"/>
                      </a:lnTo>
                      <a:lnTo>
                        <a:pt x="2173357" y="877957"/>
                      </a:lnTo>
                      <a:lnTo>
                        <a:pt x="2110409" y="858078"/>
                      </a:lnTo>
                      <a:lnTo>
                        <a:pt x="2090531" y="871331"/>
                      </a:lnTo>
                      <a:lnTo>
                        <a:pt x="2027583" y="1023731"/>
                      </a:lnTo>
                      <a:lnTo>
                        <a:pt x="1822174" y="1318592"/>
                      </a:lnTo>
                      <a:lnTo>
                        <a:pt x="1792357" y="1335157"/>
                      </a:lnTo>
                      <a:lnTo>
                        <a:pt x="1752600" y="1325218"/>
                      </a:lnTo>
                      <a:lnTo>
                        <a:pt x="1570383" y="1411357"/>
                      </a:lnTo>
                      <a:lnTo>
                        <a:pt x="1547192" y="1388165"/>
                      </a:lnTo>
                      <a:lnTo>
                        <a:pt x="1524000" y="1401418"/>
                      </a:lnTo>
                      <a:lnTo>
                        <a:pt x="1507435" y="1447800"/>
                      </a:lnTo>
                      <a:lnTo>
                        <a:pt x="1249018" y="1567070"/>
                      </a:lnTo>
                      <a:lnTo>
                        <a:pt x="1010479" y="1981200"/>
                      </a:lnTo>
                      <a:lnTo>
                        <a:pt x="728870" y="2441713"/>
                      </a:lnTo>
                      <a:lnTo>
                        <a:pt x="549966" y="2392018"/>
                      </a:lnTo>
                      <a:lnTo>
                        <a:pt x="414131" y="2362200"/>
                      </a:lnTo>
                      <a:lnTo>
                        <a:pt x="347870" y="2339009"/>
                      </a:lnTo>
                      <a:lnTo>
                        <a:pt x="314740" y="2272748"/>
                      </a:lnTo>
                      <a:lnTo>
                        <a:pt x="261731" y="2219739"/>
                      </a:lnTo>
                      <a:lnTo>
                        <a:pt x="198783" y="2193235"/>
                      </a:lnTo>
                      <a:lnTo>
                        <a:pt x="125896" y="2193235"/>
                      </a:lnTo>
                      <a:lnTo>
                        <a:pt x="59635" y="2209800"/>
                      </a:lnTo>
                      <a:lnTo>
                        <a:pt x="29818" y="2232992"/>
                      </a:lnTo>
                      <a:lnTo>
                        <a:pt x="0" y="2252870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</a:ln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endParaRPr lang="he-IL" sz="1100"/>
                </a:p>
              </p:txBody>
            </p:sp>
          </p:grpSp>
          <p:sp>
            <p:nvSpPr>
              <p:cNvPr id="100" name="צורה חופשית: צורה 99">
                <a:extLst>
                  <a:ext uri="{FF2B5EF4-FFF2-40B4-BE49-F238E27FC236}">
                    <a16:creationId xmlns:a16="http://schemas.microsoft.com/office/drawing/2014/main" id="{CB141259-A420-1253-96DD-3ADA70A57819}"/>
                  </a:ext>
                </a:extLst>
              </p:cNvPr>
              <p:cNvSpPr/>
              <p:nvPr/>
            </p:nvSpPr>
            <p:spPr>
              <a:xfrm>
                <a:off x="4031105" y="2633424"/>
                <a:ext cx="1225499" cy="1268062"/>
              </a:xfrm>
              <a:custGeom>
                <a:avLst/>
                <a:gdLst>
                  <a:gd name="connsiteX0" fmla="*/ 906780 w 3192780"/>
                  <a:gd name="connsiteY0" fmla="*/ 1028700 h 3467100"/>
                  <a:gd name="connsiteX1" fmla="*/ 830580 w 3192780"/>
                  <a:gd name="connsiteY1" fmla="*/ 800100 h 3467100"/>
                  <a:gd name="connsiteX2" fmla="*/ 1958340 w 3192780"/>
                  <a:gd name="connsiteY2" fmla="*/ 335280 h 3467100"/>
                  <a:gd name="connsiteX3" fmla="*/ 2918460 w 3192780"/>
                  <a:gd name="connsiteY3" fmla="*/ 0 h 3467100"/>
                  <a:gd name="connsiteX4" fmla="*/ 3101340 w 3192780"/>
                  <a:gd name="connsiteY4" fmla="*/ 403860 h 3467100"/>
                  <a:gd name="connsiteX5" fmla="*/ 3192780 w 3192780"/>
                  <a:gd name="connsiteY5" fmla="*/ 563880 h 3467100"/>
                  <a:gd name="connsiteX6" fmla="*/ 3185160 w 3192780"/>
                  <a:gd name="connsiteY6" fmla="*/ 739140 h 3467100"/>
                  <a:gd name="connsiteX7" fmla="*/ 3185160 w 3192780"/>
                  <a:gd name="connsiteY7" fmla="*/ 762000 h 3467100"/>
                  <a:gd name="connsiteX8" fmla="*/ 2941320 w 3192780"/>
                  <a:gd name="connsiteY8" fmla="*/ 853440 h 3467100"/>
                  <a:gd name="connsiteX9" fmla="*/ 2811780 w 3192780"/>
                  <a:gd name="connsiteY9" fmla="*/ 853440 h 3467100"/>
                  <a:gd name="connsiteX10" fmla="*/ 2842260 w 3192780"/>
                  <a:gd name="connsiteY10" fmla="*/ 1318260 h 3467100"/>
                  <a:gd name="connsiteX11" fmla="*/ 2735580 w 3192780"/>
                  <a:gd name="connsiteY11" fmla="*/ 1325880 h 3467100"/>
                  <a:gd name="connsiteX12" fmla="*/ 2682240 w 3192780"/>
                  <a:gd name="connsiteY12" fmla="*/ 1325880 h 3467100"/>
                  <a:gd name="connsiteX13" fmla="*/ 2697480 w 3192780"/>
                  <a:gd name="connsiteY13" fmla="*/ 1722120 h 3467100"/>
                  <a:gd name="connsiteX14" fmla="*/ 2331720 w 3192780"/>
                  <a:gd name="connsiteY14" fmla="*/ 1775460 h 3467100"/>
                  <a:gd name="connsiteX15" fmla="*/ 2316480 w 3192780"/>
                  <a:gd name="connsiteY15" fmla="*/ 2377440 h 3467100"/>
                  <a:gd name="connsiteX16" fmla="*/ 2011680 w 3192780"/>
                  <a:gd name="connsiteY16" fmla="*/ 2385060 h 3467100"/>
                  <a:gd name="connsiteX17" fmla="*/ 1996440 w 3192780"/>
                  <a:gd name="connsiteY17" fmla="*/ 2979420 h 3467100"/>
                  <a:gd name="connsiteX18" fmla="*/ 1752600 w 3192780"/>
                  <a:gd name="connsiteY18" fmla="*/ 3002280 h 3467100"/>
                  <a:gd name="connsiteX19" fmla="*/ 1760220 w 3192780"/>
                  <a:gd name="connsiteY19" fmla="*/ 3093720 h 3467100"/>
                  <a:gd name="connsiteX20" fmla="*/ 1737360 w 3192780"/>
                  <a:gd name="connsiteY20" fmla="*/ 3459480 h 3467100"/>
                  <a:gd name="connsiteX21" fmla="*/ 1577340 w 3192780"/>
                  <a:gd name="connsiteY21" fmla="*/ 3467100 h 3467100"/>
                  <a:gd name="connsiteX22" fmla="*/ 1242060 w 3192780"/>
                  <a:gd name="connsiteY22" fmla="*/ 3383280 h 3467100"/>
                  <a:gd name="connsiteX23" fmla="*/ 716280 w 3192780"/>
                  <a:gd name="connsiteY23" fmla="*/ 3192780 h 3467100"/>
                  <a:gd name="connsiteX24" fmla="*/ 807720 w 3192780"/>
                  <a:gd name="connsiteY24" fmla="*/ 2956560 h 3467100"/>
                  <a:gd name="connsiteX25" fmla="*/ 830580 w 3192780"/>
                  <a:gd name="connsiteY25" fmla="*/ 2712720 h 3467100"/>
                  <a:gd name="connsiteX26" fmla="*/ 830580 w 3192780"/>
                  <a:gd name="connsiteY26" fmla="*/ 2171700 h 3467100"/>
                  <a:gd name="connsiteX27" fmla="*/ 830580 w 3192780"/>
                  <a:gd name="connsiteY27" fmla="*/ 2133600 h 3467100"/>
                  <a:gd name="connsiteX28" fmla="*/ 236220 w 3192780"/>
                  <a:gd name="connsiteY28" fmla="*/ 2148840 h 3467100"/>
                  <a:gd name="connsiteX29" fmla="*/ 251460 w 3192780"/>
                  <a:gd name="connsiteY29" fmla="*/ 2042160 h 3467100"/>
                  <a:gd name="connsiteX30" fmla="*/ 0 w 3192780"/>
                  <a:gd name="connsiteY30" fmla="*/ 2026920 h 3467100"/>
                  <a:gd name="connsiteX31" fmla="*/ 30480 w 3192780"/>
                  <a:gd name="connsiteY31" fmla="*/ 1844040 h 3467100"/>
                  <a:gd name="connsiteX32" fmla="*/ 114300 w 3192780"/>
                  <a:gd name="connsiteY32" fmla="*/ 1363980 h 3467100"/>
                  <a:gd name="connsiteX33" fmla="*/ 358140 w 3192780"/>
                  <a:gd name="connsiteY33" fmla="*/ 1356360 h 3467100"/>
                  <a:gd name="connsiteX34" fmla="*/ 342900 w 3192780"/>
                  <a:gd name="connsiteY34" fmla="*/ 1219200 h 3467100"/>
                  <a:gd name="connsiteX35" fmla="*/ 906780 w 3192780"/>
                  <a:gd name="connsiteY35" fmla="*/ 1028700 h 3467100"/>
                  <a:gd name="connsiteX0" fmla="*/ 906780 w 3185160"/>
                  <a:gd name="connsiteY0" fmla="*/ 1028700 h 3467100"/>
                  <a:gd name="connsiteX1" fmla="*/ 830580 w 3185160"/>
                  <a:gd name="connsiteY1" fmla="*/ 800100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01340 w 3185160"/>
                  <a:gd name="connsiteY4" fmla="*/ 403860 h 3467100"/>
                  <a:gd name="connsiteX5" fmla="*/ 2748280 w 3185160"/>
                  <a:gd name="connsiteY5" fmla="*/ 648546 h 3467100"/>
                  <a:gd name="connsiteX6" fmla="*/ 3185160 w 3185160"/>
                  <a:gd name="connsiteY6" fmla="*/ 739140 h 3467100"/>
                  <a:gd name="connsiteX7" fmla="*/ 3185160 w 3185160"/>
                  <a:gd name="connsiteY7" fmla="*/ 762000 h 3467100"/>
                  <a:gd name="connsiteX8" fmla="*/ 2941320 w 3185160"/>
                  <a:gd name="connsiteY8" fmla="*/ 853440 h 3467100"/>
                  <a:gd name="connsiteX9" fmla="*/ 2811780 w 3185160"/>
                  <a:gd name="connsiteY9" fmla="*/ 853440 h 3467100"/>
                  <a:gd name="connsiteX10" fmla="*/ 2842260 w 3185160"/>
                  <a:gd name="connsiteY10" fmla="*/ 1318260 h 3467100"/>
                  <a:gd name="connsiteX11" fmla="*/ 2735580 w 3185160"/>
                  <a:gd name="connsiteY11" fmla="*/ 1325880 h 3467100"/>
                  <a:gd name="connsiteX12" fmla="*/ 2682240 w 3185160"/>
                  <a:gd name="connsiteY12" fmla="*/ 1325880 h 3467100"/>
                  <a:gd name="connsiteX13" fmla="*/ 2697480 w 3185160"/>
                  <a:gd name="connsiteY13" fmla="*/ 1722120 h 3467100"/>
                  <a:gd name="connsiteX14" fmla="*/ 2331720 w 3185160"/>
                  <a:gd name="connsiteY14" fmla="*/ 1775460 h 3467100"/>
                  <a:gd name="connsiteX15" fmla="*/ 2316480 w 3185160"/>
                  <a:gd name="connsiteY15" fmla="*/ 2377440 h 3467100"/>
                  <a:gd name="connsiteX16" fmla="*/ 2011680 w 3185160"/>
                  <a:gd name="connsiteY16" fmla="*/ 2385060 h 3467100"/>
                  <a:gd name="connsiteX17" fmla="*/ 1996440 w 3185160"/>
                  <a:gd name="connsiteY17" fmla="*/ 2979420 h 3467100"/>
                  <a:gd name="connsiteX18" fmla="*/ 1752600 w 3185160"/>
                  <a:gd name="connsiteY18" fmla="*/ 3002280 h 3467100"/>
                  <a:gd name="connsiteX19" fmla="*/ 1760220 w 3185160"/>
                  <a:gd name="connsiteY19" fmla="*/ 3093720 h 3467100"/>
                  <a:gd name="connsiteX20" fmla="*/ 1737360 w 3185160"/>
                  <a:gd name="connsiteY20" fmla="*/ 3459480 h 3467100"/>
                  <a:gd name="connsiteX21" fmla="*/ 1577340 w 3185160"/>
                  <a:gd name="connsiteY21" fmla="*/ 3467100 h 3467100"/>
                  <a:gd name="connsiteX22" fmla="*/ 1242060 w 3185160"/>
                  <a:gd name="connsiteY22" fmla="*/ 3383280 h 3467100"/>
                  <a:gd name="connsiteX23" fmla="*/ 716280 w 3185160"/>
                  <a:gd name="connsiteY23" fmla="*/ 3192780 h 3467100"/>
                  <a:gd name="connsiteX24" fmla="*/ 807720 w 3185160"/>
                  <a:gd name="connsiteY24" fmla="*/ 2956560 h 3467100"/>
                  <a:gd name="connsiteX25" fmla="*/ 830580 w 3185160"/>
                  <a:gd name="connsiteY25" fmla="*/ 2712720 h 3467100"/>
                  <a:gd name="connsiteX26" fmla="*/ 830580 w 3185160"/>
                  <a:gd name="connsiteY26" fmla="*/ 2171700 h 3467100"/>
                  <a:gd name="connsiteX27" fmla="*/ 830580 w 3185160"/>
                  <a:gd name="connsiteY27" fmla="*/ 2133600 h 3467100"/>
                  <a:gd name="connsiteX28" fmla="*/ 236220 w 3185160"/>
                  <a:gd name="connsiteY28" fmla="*/ 2148840 h 3467100"/>
                  <a:gd name="connsiteX29" fmla="*/ 251460 w 3185160"/>
                  <a:gd name="connsiteY29" fmla="*/ 2042160 h 3467100"/>
                  <a:gd name="connsiteX30" fmla="*/ 0 w 3185160"/>
                  <a:gd name="connsiteY30" fmla="*/ 2026920 h 3467100"/>
                  <a:gd name="connsiteX31" fmla="*/ 30480 w 3185160"/>
                  <a:gd name="connsiteY31" fmla="*/ 1844040 h 3467100"/>
                  <a:gd name="connsiteX32" fmla="*/ 114300 w 3185160"/>
                  <a:gd name="connsiteY32" fmla="*/ 1363980 h 3467100"/>
                  <a:gd name="connsiteX33" fmla="*/ 358140 w 3185160"/>
                  <a:gd name="connsiteY33" fmla="*/ 1356360 h 3467100"/>
                  <a:gd name="connsiteX34" fmla="*/ 342900 w 3185160"/>
                  <a:gd name="connsiteY34" fmla="*/ 1219200 h 3467100"/>
                  <a:gd name="connsiteX35" fmla="*/ 906780 w 3185160"/>
                  <a:gd name="connsiteY35" fmla="*/ 1028700 h 3467100"/>
                  <a:gd name="connsiteX0" fmla="*/ 906780 w 3185160"/>
                  <a:gd name="connsiteY0" fmla="*/ 1028700 h 3467100"/>
                  <a:gd name="connsiteX1" fmla="*/ 830580 w 3185160"/>
                  <a:gd name="connsiteY1" fmla="*/ 800100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01340 w 3185160"/>
                  <a:gd name="connsiteY4" fmla="*/ 403860 h 3467100"/>
                  <a:gd name="connsiteX5" fmla="*/ 2748280 w 3185160"/>
                  <a:gd name="connsiteY5" fmla="*/ 648546 h 3467100"/>
                  <a:gd name="connsiteX6" fmla="*/ 2741415 w 3185160"/>
                  <a:gd name="connsiteY6" fmla="*/ 650503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906780 w 3185160"/>
                  <a:gd name="connsiteY36" fmla="*/ 1028700 h 3467100"/>
                  <a:gd name="connsiteX0" fmla="*/ 906780 w 3185160"/>
                  <a:gd name="connsiteY0" fmla="*/ 1028700 h 3467100"/>
                  <a:gd name="connsiteX1" fmla="*/ 830580 w 3185160"/>
                  <a:gd name="connsiteY1" fmla="*/ 800100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01340 w 3185160"/>
                  <a:gd name="connsiteY4" fmla="*/ 403860 h 3467100"/>
                  <a:gd name="connsiteX5" fmla="*/ 2748280 w 3185160"/>
                  <a:gd name="connsiteY5" fmla="*/ 648546 h 3467100"/>
                  <a:gd name="connsiteX6" fmla="*/ 2898048 w 3185160"/>
                  <a:gd name="connsiteY6" fmla="*/ 692837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906780 w 3185160"/>
                  <a:gd name="connsiteY36" fmla="*/ 1028700 h 3467100"/>
                  <a:gd name="connsiteX0" fmla="*/ 906780 w 3185160"/>
                  <a:gd name="connsiteY0" fmla="*/ 1028700 h 3467100"/>
                  <a:gd name="connsiteX1" fmla="*/ 830580 w 3185160"/>
                  <a:gd name="connsiteY1" fmla="*/ 800100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01340 w 3185160"/>
                  <a:gd name="connsiteY4" fmla="*/ 403860 h 3467100"/>
                  <a:gd name="connsiteX5" fmla="*/ 2786380 w 3185160"/>
                  <a:gd name="connsiteY5" fmla="*/ 491913 h 3467100"/>
                  <a:gd name="connsiteX6" fmla="*/ 2898048 w 3185160"/>
                  <a:gd name="connsiteY6" fmla="*/ 692837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906780 w 3185160"/>
                  <a:gd name="connsiteY36" fmla="*/ 1028700 h 3467100"/>
                  <a:gd name="connsiteX0" fmla="*/ 906780 w 3185160"/>
                  <a:gd name="connsiteY0" fmla="*/ 1028700 h 3467100"/>
                  <a:gd name="connsiteX1" fmla="*/ 830580 w 3185160"/>
                  <a:gd name="connsiteY1" fmla="*/ 800100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01340 w 3185160"/>
                  <a:gd name="connsiteY4" fmla="*/ 403860 h 3467100"/>
                  <a:gd name="connsiteX5" fmla="*/ 2786380 w 3185160"/>
                  <a:gd name="connsiteY5" fmla="*/ 491913 h 3467100"/>
                  <a:gd name="connsiteX6" fmla="*/ 2754114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906780 w 3185160"/>
                  <a:gd name="connsiteY36" fmla="*/ 1028700 h 3467100"/>
                  <a:gd name="connsiteX0" fmla="*/ 906780 w 3185160"/>
                  <a:gd name="connsiteY0" fmla="*/ 1028700 h 3467100"/>
                  <a:gd name="connsiteX1" fmla="*/ 830580 w 3185160"/>
                  <a:gd name="connsiteY1" fmla="*/ 800100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86380 w 3185160"/>
                  <a:gd name="connsiteY5" fmla="*/ 491913 h 3467100"/>
                  <a:gd name="connsiteX6" fmla="*/ 2754114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906780 w 3185160"/>
                  <a:gd name="connsiteY36" fmla="*/ 1028700 h 3467100"/>
                  <a:gd name="connsiteX0" fmla="*/ 906780 w 3185160"/>
                  <a:gd name="connsiteY0" fmla="*/ 1028700 h 3467100"/>
                  <a:gd name="connsiteX1" fmla="*/ 830580 w 3185160"/>
                  <a:gd name="connsiteY1" fmla="*/ 800100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86380 w 3185160"/>
                  <a:gd name="connsiteY5" fmla="*/ 491913 h 3467100"/>
                  <a:gd name="connsiteX6" fmla="*/ 2737181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906780 w 3185160"/>
                  <a:gd name="connsiteY36" fmla="*/ 1028700 h 3467100"/>
                  <a:gd name="connsiteX0" fmla="*/ 906780 w 3185160"/>
                  <a:gd name="connsiteY0" fmla="*/ 1028700 h 3467100"/>
                  <a:gd name="connsiteX1" fmla="*/ 830580 w 3185160"/>
                  <a:gd name="connsiteY1" fmla="*/ 800100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65213 w 3185160"/>
                  <a:gd name="connsiteY5" fmla="*/ 496147 h 3467100"/>
                  <a:gd name="connsiteX6" fmla="*/ 2737181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906780 w 3185160"/>
                  <a:gd name="connsiteY36" fmla="*/ 1028700 h 3467100"/>
                  <a:gd name="connsiteX0" fmla="*/ 906780 w 3185160"/>
                  <a:gd name="connsiteY0" fmla="*/ 1028700 h 3467100"/>
                  <a:gd name="connsiteX1" fmla="*/ 1488166 w 3185160"/>
                  <a:gd name="connsiteY1" fmla="*/ 533161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65213 w 3185160"/>
                  <a:gd name="connsiteY5" fmla="*/ 496147 h 3467100"/>
                  <a:gd name="connsiteX6" fmla="*/ 2737181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906780 w 3185160"/>
                  <a:gd name="connsiteY36" fmla="*/ 1028700 h 3467100"/>
                  <a:gd name="connsiteX0" fmla="*/ 1583898 w 3185160"/>
                  <a:gd name="connsiteY0" fmla="*/ 598989 h 3467100"/>
                  <a:gd name="connsiteX1" fmla="*/ 1488166 w 3185160"/>
                  <a:gd name="connsiteY1" fmla="*/ 533161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65213 w 3185160"/>
                  <a:gd name="connsiteY5" fmla="*/ 496147 h 3467100"/>
                  <a:gd name="connsiteX6" fmla="*/ 2737181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342900 w 3185160"/>
                  <a:gd name="connsiteY35" fmla="*/ 1219200 h 3467100"/>
                  <a:gd name="connsiteX36" fmla="*/ 1583898 w 3185160"/>
                  <a:gd name="connsiteY36" fmla="*/ 598989 h 3467100"/>
                  <a:gd name="connsiteX0" fmla="*/ 1583898 w 3185160"/>
                  <a:gd name="connsiteY0" fmla="*/ 598989 h 3467100"/>
                  <a:gd name="connsiteX1" fmla="*/ 1488166 w 3185160"/>
                  <a:gd name="connsiteY1" fmla="*/ 533161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65213 w 3185160"/>
                  <a:gd name="connsiteY5" fmla="*/ 496147 h 3467100"/>
                  <a:gd name="connsiteX6" fmla="*/ 2737181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358140 w 3185160"/>
                  <a:gd name="connsiteY34" fmla="*/ 1356360 h 3467100"/>
                  <a:gd name="connsiteX35" fmla="*/ 1605984 w 3185160"/>
                  <a:gd name="connsiteY35" fmla="*/ 997836 h 3467100"/>
                  <a:gd name="connsiteX36" fmla="*/ 1583898 w 3185160"/>
                  <a:gd name="connsiteY36" fmla="*/ 598989 h 3467100"/>
                  <a:gd name="connsiteX0" fmla="*/ 1583898 w 3185160"/>
                  <a:gd name="connsiteY0" fmla="*/ 598989 h 3467100"/>
                  <a:gd name="connsiteX1" fmla="*/ 1488166 w 3185160"/>
                  <a:gd name="connsiteY1" fmla="*/ 533161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65213 w 3185160"/>
                  <a:gd name="connsiteY5" fmla="*/ 496147 h 3467100"/>
                  <a:gd name="connsiteX6" fmla="*/ 2737181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14300 w 3185160"/>
                  <a:gd name="connsiteY33" fmla="*/ 1363980 h 3467100"/>
                  <a:gd name="connsiteX34" fmla="*/ 1451946 w 3185160"/>
                  <a:gd name="connsiteY34" fmla="*/ 998268 h 3467100"/>
                  <a:gd name="connsiteX35" fmla="*/ 1605984 w 3185160"/>
                  <a:gd name="connsiteY35" fmla="*/ 997836 h 3467100"/>
                  <a:gd name="connsiteX36" fmla="*/ 1583898 w 3185160"/>
                  <a:gd name="connsiteY36" fmla="*/ 598989 h 3467100"/>
                  <a:gd name="connsiteX0" fmla="*/ 1583898 w 3185160"/>
                  <a:gd name="connsiteY0" fmla="*/ 598989 h 3467100"/>
                  <a:gd name="connsiteX1" fmla="*/ 1488166 w 3185160"/>
                  <a:gd name="connsiteY1" fmla="*/ 533161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65213 w 3185160"/>
                  <a:gd name="connsiteY5" fmla="*/ 496147 h 3467100"/>
                  <a:gd name="connsiteX6" fmla="*/ 2737181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30480 w 3185160"/>
                  <a:gd name="connsiteY32" fmla="*/ 1844040 h 3467100"/>
                  <a:gd name="connsiteX33" fmla="*/ 1462022 w 3185160"/>
                  <a:gd name="connsiteY33" fmla="*/ 1292361 h 3467100"/>
                  <a:gd name="connsiteX34" fmla="*/ 1451946 w 3185160"/>
                  <a:gd name="connsiteY34" fmla="*/ 998268 h 3467100"/>
                  <a:gd name="connsiteX35" fmla="*/ 1605984 w 3185160"/>
                  <a:gd name="connsiteY35" fmla="*/ 997836 h 3467100"/>
                  <a:gd name="connsiteX36" fmla="*/ 1583898 w 3185160"/>
                  <a:gd name="connsiteY36" fmla="*/ 598989 h 3467100"/>
                  <a:gd name="connsiteX0" fmla="*/ 1583898 w 3185160"/>
                  <a:gd name="connsiteY0" fmla="*/ 598989 h 3467100"/>
                  <a:gd name="connsiteX1" fmla="*/ 1488166 w 3185160"/>
                  <a:gd name="connsiteY1" fmla="*/ 533161 h 3467100"/>
                  <a:gd name="connsiteX2" fmla="*/ 1958340 w 3185160"/>
                  <a:gd name="connsiteY2" fmla="*/ 335280 h 3467100"/>
                  <a:gd name="connsiteX3" fmla="*/ 2918460 w 3185160"/>
                  <a:gd name="connsiteY3" fmla="*/ 0 h 3467100"/>
                  <a:gd name="connsiteX4" fmla="*/ 3118273 w 3185160"/>
                  <a:gd name="connsiteY4" fmla="*/ 382693 h 3467100"/>
                  <a:gd name="connsiteX5" fmla="*/ 2765213 w 3185160"/>
                  <a:gd name="connsiteY5" fmla="*/ 496147 h 3467100"/>
                  <a:gd name="connsiteX6" fmla="*/ 2737181 w 3185160"/>
                  <a:gd name="connsiteY6" fmla="*/ 658970 h 3467100"/>
                  <a:gd name="connsiteX7" fmla="*/ 3185160 w 3185160"/>
                  <a:gd name="connsiteY7" fmla="*/ 739140 h 3467100"/>
                  <a:gd name="connsiteX8" fmla="*/ 3185160 w 3185160"/>
                  <a:gd name="connsiteY8" fmla="*/ 762000 h 3467100"/>
                  <a:gd name="connsiteX9" fmla="*/ 2941320 w 3185160"/>
                  <a:gd name="connsiteY9" fmla="*/ 853440 h 3467100"/>
                  <a:gd name="connsiteX10" fmla="*/ 2811780 w 3185160"/>
                  <a:gd name="connsiteY10" fmla="*/ 853440 h 3467100"/>
                  <a:gd name="connsiteX11" fmla="*/ 2842260 w 3185160"/>
                  <a:gd name="connsiteY11" fmla="*/ 1318260 h 3467100"/>
                  <a:gd name="connsiteX12" fmla="*/ 2735580 w 3185160"/>
                  <a:gd name="connsiteY12" fmla="*/ 1325880 h 3467100"/>
                  <a:gd name="connsiteX13" fmla="*/ 2682240 w 3185160"/>
                  <a:gd name="connsiteY13" fmla="*/ 1325880 h 3467100"/>
                  <a:gd name="connsiteX14" fmla="*/ 2697480 w 3185160"/>
                  <a:gd name="connsiteY14" fmla="*/ 1722120 h 3467100"/>
                  <a:gd name="connsiteX15" fmla="*/ 2331720 w 3185160"/>
                  <a:gd name="connsiteY15" fmla="*/ 1775460 h 3467100"/>
                  <a:gd name="connsiteX16" fmla="*/ 2316480 w 3185160"/>
                  <a:gd name="connsiteY16" fmla="*/ 2377440 h 3467100"/>
                  <a:gd name="connsiteX17" fmla="*/ 2011680 w 3185160"/>
                  <a:gd name="connsiteY17" fmla="*/ 2385060 h 3467100"/>
                  <a:gd name="connsiteX18" fmla="*/ 1996440 w 3185160"/>
                  <a:gd name="connsiteY18" fmla="*/ 2979420 h 3467100"/>
                  <a:gd name="connsiteX19" fmla="*/ 1752600 w 3185160"/>
                  <a:gd name="connsiteY19" fmla="*/ 3002280 h 3467100"/>
                  <a:gd name="connsiteX20" fmla="*/ 1760220 w 3185160"/>
                  <a:gd name="connsiteY20" fmla="*/ 3093720 h 3467100"/>
                  <a:gd name="connsiteX21" fmla="*/ 1737360 w 3185160"/>
                  <a:gd name="connsiteY21" fmla="*/ 3459480 h 3467100"/>
                  <a:gd name="connsiteX22" fmla="*/ 1577340 w 3185160"/>
                  <a:gd name="connsiteY22" fmla="*/ 3467100 h 3467100"/>
                  <a:gd name="connsiteX23" fmla="*/ 1242060 w 3185160"/>
                  <a:gd name="connsiteY23" fmla="*/ 3383280 h 3467100"/>
                  <a:gd name="connsiteX24" fmla="*/ 716280 w 3185160"/>
                  <a:gd name="connsiteY24" fmla="*/ 3192780 h 3467100"/>
                  <a:gd name="connsiteX25" fmla="*/ 807720 w 3185160"/>
                  <a:gd name="connsiteY25" fmla="*/ 2956560 h 3467100"/>
                  <a:gd name="connsiteX26" fmla="*/ 830580 w 3185160"/>
                  <a:gd name="connsiteY26" fmla="*/ 2712720 h 3467100"/>
                  <a:gd name="connsiteX27" fmla="*/ 830580 w 3185160"/>
                  <a:gd name="connsiteY27" fmla="*/ 2171700 h 3467100"/>
                  <a:gd name="connsiteX28" fmla="*/ 830580 w 3185160"/>
                  <a:gd name="connsiteY28" fmla="*/ 2133600 h 3467100"/>
                  <a:gd name="connsiteX29" fmla="*/ 236220 w 3185160"/>
                  <a:gd name="connsiteY29" fmla="*/ 2148840 h 3467100"/>
                  <a:gd name="connsiteX30" fmla="*/ 251460 w 3185160"/>
                  <a:gd name="connsiteY30" fmla="*/ 2042160 h 3467100"/>
                  <a:gd name="connsiteX31" fmla="*/ 0 w 3185160"/>
                  <a:gd name="connsiteY31" fmla="*/ 2026920 h 3467100"/>
                  <a:gd name="connsiteX32" fmla="*/ 1195905 w 3185160"/>
                  <a:gd name="connsiteY32" fmla="*/ 1323181 h 3467100"/>
                  <a:gd name="connsiteX33" fmla="*/ 1462022 w 3185160"/>
                  <a:gd name="connsiteY33" fmla="*/ 1292361 h 3467100"/>
                  <a:gd name="connsiteX34" fmla="*/ 1451946 w 3185160"/>
                  <a:gd name="connsiteY34" fmla="*/ 998268 h 3467100"/>
                  <a:gd name="connsiteX35" fmla="*/ 1605984 w 3185160"/>
                  <a:gd name="connsiteY35" fmla="*/ 997836 h 3467100"/>
                  <a:gd name="connsiteX36" fmla="*/ 1583898 w 3185160"/>
                  <a:gd name="connsiteY36" fmla="*/ 598989 h 3467100"/>
                  <a:gd name="connsiteX0" fmla="*/ 1347679 w 2948941"/>
                  <a:gd name="connsiteY0" fmla="*/ 598989 h 3467100"/>
                  <a:gd name="connsiteX1" fmla="*/ 1251947 w 2948941"/>
                  <a:gd name="connsiteY1" fmla="*/ 533161 h 3467100"/>
                  <a:gd name="connsiteX2" fmla="*/ 1722121 w 2948941"/>
                  <a:gd name="connsiteY2" fmla="*/ 335280 h 3467100"/>
                  <a:gd name="connsiteX3" fmla="*/ 2682241 w 2948941"/>
                  <a:gd name="connsiteY3" fmla="*/ 0 h 3467100"/>
                  <a:gd name="connsiteX4" fmla="*/ 2882054 w 2948941"/>
                  <a:gd name="connsiteY4" fmla="*/ 382693 h 3467100"/>
                  <a:gd name="connsiteX5" fmla="*/ 2528994 w 2948941"/>
                  <a:gd name="connsiteY5" fmla="*/ 496147 h 3467100"/>
                  <a:gd name="connsiteX6" fmla="*/ 2500962 w 2948941"/>
                  <a:gd name="connsiteY6" fmla="*/ 658970 h 3467100"/>
                  <a:gd name="connsiteX7" fmla="*/ 2948941 w 2948941"/>
                  <a:gd name="connsiteY7" fmla="*/ 739140 h 3467100"/>
                  <a:gd name="connsiteX8" fmla="*/ 2948941 w 2948941"/>
                  <a:gd name="connsiteY8" fmla="*/ 762000 h 3467100"/>
                  <a:gd name="connsiteX9" fmla="*/ 2705101 w 2948941"/>
                  <a:gd name="connsiteY9" fmla="*/ 853440 h 3467100"/>
                  <a:gd name="connsiteX10" fmla="*/ 2575561 w 2948941"/>
                  <a:gd name="connsiteY10" fmla="*/ 853440 h 3467100"/>
                  <a:gd name="connsiteX11" fmla="*/ 2606041 w 2948941"/>
                  <a:gd name="connsiteY11" fmla="*/ 1318260 h 3467100"/>
                  <a:gd name="connsiteX12" fmla="*/ 2499361 w 2948941"/>
                  <a:gd name="connsiteY12" fmla="*/ 1325880 h 3467100"/>
                  <a:gd name="connsiteX13" fmla="*/ 2446021 w 2948941"/>
                  <a:gd name="connsiteY13" fmla="*/ 1325880 h 3467100"/>
                  <a:gd name="connsiteX14" fmla="*/ 2461261 w 2948941"/>
                  <a:gd name="connsiteY14" fmla="*/ 1722120 h 3467100"/>
                  <a:gd name="connsiteX15" fmla="*/ 2095501 w 2948941"/>
                  <a:gd name="connsiteY15" fmla="*/ 1775460 h 3467100"/>
                  <a:gd name="connsiteX16" fmla="*/ 2080261 w 2948941"/>
                  <a:gd name="connsiteY16" fmla="*/ 2377440 h 3467100"/>
                  <a:gd name="connsiteX17" fmla="*/ 1775461 w 2948941"/>
                  <a:gd name="connsiteY17" fmla="*/ 2385060 h 3467100"/>
                  <a:gd name="connsiteX18" fmla="*/ 1760221 w 2948941"/>
                  <a:gd name="connsiteY18" fmla="*/ 2979420 h 3467100"/>
                  <a:gd name="connsiteX19" fmla="*/ 1516381 w 2948941"/>
                  <a:gd name="connsiteY19" fmla="*/ 3002280 h 3467100"/>
                  <a:gd name="connsiteX20" fmla="*/ 1524001 w 2948941"/>
                  <a:gd name="connsiteY20" fmla="*/ 3093720 h 3467100"/>
                  <a:gd name="connsiteX21" fmla="*/ 1501141 w 2948941"/>
                  <a:gd name="connsiteY21" fmla="*/ 3459480 h 3467100"/>
                  <a:gd name="connsiteX22" fmla="*/ 1341121 w 2948941"/>
                  <a:gd name="connsiteY22" fmla="*/ 3467100 h 3467100"/>
                  <a:gd name="connsiteX23" fmla="*/ 1005841 w 2948941"/>
                  <a:gd name="connsiteY23" fmla="*/ 3383280 h 3467100"/>
                  <a:gd name="connsiteX24" fmla="*/ 480061 w 2948941"/>
                  <a:gd name="connsiteY24" fmla="*/ 3192780 h 3467100"/>
                  <a:gd name="connsiteX25" fmla="*/ 571501 w 2948941"/>
                  <a:gd name="connsiteY25" fmla="*/ 2956560 h 3467100"/>
                  <a:gd name="connsiteX26" fmla="*/ 594361 w 2948941"/>
                  <a:gd name="connsiteY26" fmla="*/ 2712720 h 3467100"/>
                  <a:gd name="connsiteX27" fmla="*/ 594361 w 2948941"/>
                  <a:gd name="connsiteY27" fmla="*/ 2171700 h 3467100"/>
                  <a:gd name="connsiteX28" fmla="*/ 594361 w 2948941"/>
                  <a:gd name="connsiteY28" fmla="*/ 2133600 h 3467100"/>
                  <a:gd name="connsiteX29" fmla="*/ 1 w 2948941"/>
                  <a:gd name="connsiteY29" fmla="*/ 2148840 h 3467100"/>
                  <a:gd name="connsiteX30" fmla="*/ 15241 w 2948941"/>
                  <a:gd name="connsiteY30" fmla="*/ 2042160 h 3467100"/>
                  <a:gd name="connsiteX31" fmla="*/ 929205 w 2948941"/>
                  <a:gd name="connsiteY31" fmla="*/ 1916236 h 3467100"/>
                  <a:gd name="connsiteX32" fmla="*/ 959686 w 2948941"/>
                  <a:gd name="connsiteY32" fmla="*/ 1323181 h 3467100"/>
                  <a:gd name="connsiteX33" fmla="*/ 1225803 w 2948941"/>
                  <a:gd name="connsiteY33" fmla="*/ 1292361 h 3467100"/>
                  <a:gd name="connsiteX34" fmla="*/ 1215727 w 2948941"/>
                  <a:gd name="connsiteY34" fmla="*/ 998268 h 3467100"/>
                  <a:gd name="connsiteX35" fmla="*/ 1369765 w 2948941"/>
                  <a:gd name="connsiteY35" fmla="*/ 997836 h 3467100"/>
                  <a:gd name="connsiteX36" fmla="*/ 1347679 w 2948941"/>
                  <a:gd name="connsiteY36" fmla="*/ 598989 h 3467100"/>
                  <a:gd name="connsiteX0" fmla="*/ 1347679 w 2948941"/>
                  <a:gd name="connsiteY0" fmla="*/ 598989 h 3467100"/>
                  <a:gd name="connsiteX1" fmla="*/ 1251947 w 2948941"/>
                  <a:gd name="connsiteY1" fmla="*/ 533161 h 3467100"/>
                  <a:gd name="connsiteX2" fmla="*/ 1722121 w 2948941"/>
                  <a:gd name="connsiteY2" fmla="*/ 335280 h 3467100"/>
                  <a:gd name="connsiteX3" fmla="*/ 2682241 w 2948941"/>
                  <a:gd name="connsiteY3" fmla="*/ 0 h 3467100"/>
                  <a:gd name="connsiteX4" fmla="*/ 2882054 w 2948941"/>
                  <a:gd name="connsiteY4" fmla="*/ 382693 h 3467100"/>
                  <a:gd name="connsiteX5" fmla="*/ 2528994 w 2948941"/>
                  <a:gd name="connsiteY5" fmla="*/ 496147 h 3467100"/>
                  <a:gd name="connsiteX6" fmla="*/ 2500962 w 2948941"/>
                  <a:gd name="connsiteY6" fmla="*/ 658970 h 3467100"/>
                  <a:gd name="connsiteX7" fmla="*/ 2948941 w 2948941"/>
                  <a:gd name="connsiteY7" fmla="*/ 739140 h 3467100"/>
                  <a:gd name="connsiteX8" fmla="*/ 2948941 w 2948941"/>
                  <a:gd name="connsiteY8" fmla="*/ 762000 h 3467100"/>
                  <a:gd name="connsiteX9" fmla="*/ 2705101 w 2948941"/>
                  <a:gd name="connsiteY9" fmla="*/ 853440 h 3467100"/>
                  <a:gd name="connsiteX10" fmla="*/ 2575561 w 2948941"/>
                  <a:gd name="connsiteY10" fmla="*/ 853440 h 3467100"/>
                  <a:gd name="connsiteX11" fmla="*/ 2606041 w 2948941"/>
                  <a:gd name="connsiteY11" fmla="*/ 1318260 h 3467100"/>
                  <a:gd name="connsiteX12" fmla="*/ 2499361 w 2948941"/>
                  <a:gd name="connsiteY12" fmla="*/ 1325880 h 3467100"/>
                  <a:gd name="connsiteX13" fmla="*/ 2446021 w 2948941"/>
                  <a:gd name="connsiteY13" fmla="*/ 1325880 h 3467100"/>
                  <a:gd name="connsiteX14" fmla="*/ 2461261 w 2948941"/>
                  <a:gd name="connsiteY14" fmla="*/ 1722120 h 3467100"/>
                  <a:gd name="connsiteX15" fmla="*/ 2095501 w 2948941"/>
                  <a:gd name="connsiteY15" fmla="*/ 1775460 h 3467100"/>
                  <a:gd name="connsiteX16" fmla="*/ 2080261 w 2948941"/>
                  <a:gd name="connsiteY16" fmla="*/ 2377440 h 3467100"/>
                  <a:gd name="connsiteX17" fmla="*/ 1775461 w 2948941"/>
                  <a:gd name="connsiteY17" fmla="*/ 2385060 h 3467100"/>
                  <a:gd name="connsiteX18" fmla="*/ 1760221 w 2948941"/>
                  <a:gd name="connsiteY18" fmla="*/ 2979420 h 3467100"/>
                  <a:gd name="connsiteX19" fmla="*/ 1516381 w 2948941"/>
                  <a:gd name="connsiteY19" fmla="*/ 3002280 h 3467100"/>
                  <a:gd name="connsiteX20" fmla="*/ 1524001 w 2948941"/>
                  <a:gd name="connsiteY20" fmla="*/ 3093720 h 3467100"/>
                  <a:gd name="connsiteX21" fmla="*/ 1501141 w 2948941"/>
                  <a:gd name="connsiteY21" fmla="*/ 3459480 h 3467100"/>
                  <a:gd name="connsiteX22" fmla="*/ 1341121 w 2948941"/>
                  <a:gd name="connsiteY22" fmla="*/ 3467100 h 3467100"/>
                  <a:gd name="connsiteX23" fmla="*/ 1005841 w 2948941"/>
                  <a:gd name="connsiteY23" fmla="*/ 3383280 h 3467100"/>
                  <a:gd name="connsiteX24" fmla="*/ 480061 w 2948941"/>
                  <a:gd name="connsiteY24" fmla="*/ 3192780 h 3467100"/>
                  <a:gd name="connsiteX25" fmla="*/ 571501 w 2948941"/>
                  <a:gd name="connsiteY25" fmla="*/ 2956560 h 3467100"/>
                  <a:gd name="connsiteX26" fmla="*/ 594361 w 2948941"/>
                  <a:gd name="connsiteY26" fmla="*/ 2712720 h 3467100"/>
                  <a:gd name="connsiteX27" fmla="*/ 594361 w 2948941"/>
                  <a:gd name="connsiteY27" fmla="*/ 2171700 h 3467100"/>
                  <a:gd name="connsiteX28" fmla="*/ 594361 w 2948941"/>
                  <a:gd name="connsiteY28" fmla="*/ 2133600 h 3467100"/>
                  <a:gd name="connsiteX29" fmla="*/ 1 w 2948941"/>
                  <a:gd name="connsiteY29" fmla="*/ 2148840 h 3467100"/>
                  <a:gd name="connsiteX30" fmla="*/ 15241 w 2948941"/>
                  <a:gd name="connsiteY30" fmla="*/ 2042160 h 3467100"/>
                  <a:gd name="connsiteX31" fmla="*/ 929205 w 2948941"/>
                  <a:gd name="connsiteY31" fmla="*/ 1916236 h 3467100"/>
                  <a:gd name="connsiteX32" fmla="*/ 940153 w 2948941"/>
                  <a:gd name="connsiteY32" fmla="*/ 1323181 h 3467100"/>
                  <a:gd name="connsiteX33" fmla="*/ 1225803 w 2948941"/>
                  <a:gd name="connsiteY33" fmla="*/ 1292361 h 3467100"/>
                  <a:gd name="connsiteX34" fmla="*/ 1215727 w 2948941"/>
                  <a:gd name="connsiteY34" fmla="*/ 998268 h 3467100"/>
                  <a:gd name="connsiteX35" fmla="*/ 1369765 w 2948941"/>
                  <a:gd name="connsiteY35" fmla="*/ 997836 h 3467100"/>
                  <a:gd name="connsiteX36" fmla="*/ 1347679 w 2948941"/>
                  <a:gd name="connsiteY36" fmla="*/ 598989 h 3467100"/>
                  <a:gd name="connsiteX0" fmla="*/ 1605891 w 3207153"/>
                  <a:gd name="connsiteY0" fmla="*/ 598989 h 3467100"/>
                  <a:gd name="connsiteX1" fmla="*/ 1510159 w 3207153"/>
                  <a:gd name="connsiteY1" fmla="*/ 533161 h 3467100"/>
                  <a:gd name="connsiteX2" fmla="*/ 1980333 w 3207153"/>
                  <a:gd name="connsiteY2" fmla="*/ 335280 h 3467100"/>
                  <a:gd name="connsiteX3" fmla="*/ 2940453 w 3207153"/>
                  <a:gd name="connsiteY3" fmla="*/ 0 h 3467100"/>
                  <a:gd name="connsiteX4" fmla="*/ 3140266 w 3207153"/>
                  <a:gd name="connsiteY4" fmla="*/ 382693 h 3467100"/>
                  <a:gd name="connsiteX5" fmla="*/ 2787206 w 3207153"/>
                  <a:gd name="connsiteY5" fmla="*/ 496147 h 3467100"/>
                  <a:gd name="connsiteX6" fmla="*/ 2759174 w 3207153"/>
                  <a:gd name="connsiteY6" fmla="*/ 658970 h 3467100"/>
                  <a:gd name="connsiteX7" fmla="*/ 3207153 w 3207153"/>
                  <a:gd name="connsiteY7" fmla="*/ 739140 h 3467100"/>
                  <a:gd name="connsiteX8" fmla="*/ 3207153 w 3207153"/>
                  <a:gd name="connsiteY8" fmla="*/ 762000 h 3467100"/>
                  <a:gd name="connsiteX9" fmla="*/ 2963313 w 3207153"/>
                  <a:gd name="connsiteY9" fmla="*/ 853440 h 3467100"/>
                  <a:gd name="connsiteX10" fmla="*/ 2833773 w 3207153"/>
                  <a:gd name="connsiteY10" fmla="*/ 853440 h 3467100"/>
                  <a:gd name="connsiteX11" fmla="*/ 2864253 w 3207153"/>
                  <a:gd name="connsiteY11" fmla="*/ 1318260 h 3467100"/>
                  <a:gd name="connsiteX12" fmla="*/ 2757573 w 3207153"/>
                  <a:gd name="connsiteY12" fmla="*/ 1325880 h 3467100"/>
                  <a:gd name="connsiteX13" fmla="*/ 2704233 w 3207153"/>
                  <a:gd name="connsiteY13" fmla="*/ 1325880 h 3467100"/>
                  <a:gd name="connsiteX14" fmla="*/ 2719473 w 3207153"/>
                  <a:gd name="connsiteY14" fmla="*/ 1722120 h 3467100"/>
                  <a:gd name="connsiteX15" fmla="*/ 2353713 w 3207153"/>
                  <a:gd name="connsiteY15" fmla="*/ 1775460 h 3467100"/>
                  <a:gd name="connsiteX16" fmla="*/ 2338473 w 3207153"/>
                  <a:gd name="connsiteY16" fmla="*/ 2377440 h 3467100"/>
                  <a:gd name="connsiteX17" fmla="*/ 2033673 w 3207153"/>
                  <a:gd name="connsiteY17" fmla="*/ 2385060 h 3467100"/>
                  <a:gd name="connsiteX18" fmla="*/ 2018433 w 3207153"/>
                  <a:gd name="connsiteY18" fmla="*/ 2979420 h 3467100"/>
                  <a:gd name="connsiteX19" fmla="*/ 1774593 w 3207153"/>
                  <a:gd name="connsiteY19" fmla="*/ 3002280 h 3467100"/>
                  <a:gd name="connsiteX20" fmla="*/ 1782213 w 3207153"/>
                  <a:gd name="connsiteY20" fmla="*/ 3093720 h 3467100"/>
                  <a:gd name="connsiteX21" fmla="*/ 1759353 w 3207153"/>
                  <a:gd name="connsiteY21" fmla="*/ 3459480 h 3467100"/>
                  <a:gd name="connsiteX22" fmla="*/ 1599333 w 3207153"/>
                  <a:gd name="connsiteY22" fmla="*/ 3467100 h 3467100"/>
                  <a:gd name="connsiteX23" fmla="*/ 1264053 w 3207153"/>
                  <a:gd name="connsiteY23" fmla="*/ 3383280 h 3467100"/>
                  <a:gd name="connsiteX24" fmla="*/ 738273 w 3207153"/>
                  <a:gd name="connsiteY24" fmla="*/ 3192780 h 3467100"/>
                  <a:gd name="connsiteX25" fmla="*/ 829713 w 3207153"/>
                  <a:gd name="connsiteY25" fmla="*/ 2956560 h 3467100"/>
                  <a:gd name="connsiteX26" fmla="*/ 852573 w 3207153"/>
                  <a:gd name="connsiteY26" fmla="*/ 2712720 h 3467100"/>
                  <a:gd name="connsiteX27" fmla="*/ 852573 w 3207153"/>
                  <a:gd name="connsiteY27" fmla="*/ 2171700 h 3467100"/>
                  <a:gd name="connsiteX28" fmla="*/ 852573 w 3207153"/>
                  <a:gd name="connsiteY28" fmla="*/ 2133600 h 3467100"/>
                  <a:gd name="connsiteX29" fmla="*/ 258213 w 3207153"/>
                  <a:gd name="connsiteY29" fmla="*/ 2148840 h 3467100"/>
                  <a:gd name="connsiteX30" fmla="*/ 0 w 3207153"/>
                  <a:gd name="connsiteY30" fmla="*/ 1944497 h 3467100"/>
                  <a:gd name="connsiteX31" fmla="*/ 1187417 w 3207153"/>
                  <a:gd name="connsiteY31" fmla="*/ 1916236 h 3467100"/>
                  <a:gd name="connsiteX32" fmla="*/ 1198365 w 3207153"/>
                  <a:gd name="connsiteY32" fmla="*/ 1323181 h 3467100"/>
                  <a:gd name="connsiteX33" fmla="*/ 1484015 w 3207153"/>
                  <a:gd name="connsiteY33" fmla="*/ 1292361 h 3467100"/>
                  <a:gd name="connsiteX34" fmla="*/ 1473939 w 3207153"/>
                  <a:gd name="connsiteY34" fmla="*/ 998268 h 3467100"/>
                  <a:gd name="connsiteX35" fmla="*/ 1627977 w 3207153"/>
                  <a:gd name="connsiteY35" fmla="*/ 997836 h 3467100"/>
                  <a:gd name="connsiteX36" fmla="*/ 1605891 w 3207153"/>
                  <a:gd name="connsiteY36" fmla="*/ 598989 h 3467100"/>
                  <a:gd name="connsiteX0" fmla="*/ 1718790 w 3320052"/>
                  <a:gd name="connsiteY0" fmla="*/ 598989 h 3467100"/>
                  <a:gd name="connsiteX1" fmla="*/ 1623058 w 3320052"/>
                  <a:gd name="connsiteY1" fmla="*/ 533161 h 3467100"/>
                  <a:gd name="connsiteX2" fmla="*/ 2093232 w 3320052"/>
                  <a:gd name="connsiteY2" fmla="*/ 335280 h 3467100"/>
                  <a:gd name="connsiteX3" fmla="*/ 3053352 w 3320052"/>
                  <a:gd name="connsiteY3" fmla="*/ 0 h 3467100"/>
                  <a:gd name="connsiteX4" fmla="*/ 3253165 w 3320052"/>
                  <a:gd name="connsiteY4" fmla="*/ 382693 h 3467100"/>
                  <a:gd name="connsiteX5" fmla="*/ 2900105 w 3320052"/>
                  <a:gd name="connsiteY5" fmla="*/ 496147 h 3467100"/>
                  <a:gd name="connsiteX6" fmla="*/ 2872073 w 3320052"/>
                  <a:gd name="connsiteY6" fmla="*/ 658970 h 3467100"/>
                  <a:gd name="connsiteX7" fmla="*/ 3320052 w 3320052"/>
                  <a:gd name="connsiteY7" fmla="*/ 739140 h 3467100"/>
                  <a:gd name="connsiteX8" fmla="*/ 3320052 w 3320052"/>
                  <a:gd name="connsiteY8" fmla="*/ 762000 h 3467100"/>
                  <a:gd name="connsiteX9" fmla="*/ 3076212 w 3320052"/>
                  <a:gd name="connsiteY9" fmla="*/ 853440 h 3467100"/>
                  <a:gd name="connsiteX10" fmla="*/ 2946672 w 3320052"/>
                  <a:gd name="connsiteY10" fmla="*/ 853440 h 3467100"/>
                  <a:gd name="connsiteX11" fmla="*/ 2977152 w 3320052"/>
                  <a:gd name="connsiteY11" fmla="*/ 1318260 h 3467100"/>
                  <a:gd name="connsiteX12" fmla="*/ 2870472 w 3320052"/>
                  <a:gd name="connsiteY12" fmla="*/ 1325880 h 3467100"/>
                  <a:gd name="connsiteX13" fmla="*/ 2817132 w 3320052"/>
                  <a:gd name="connsiteY13" fmla="*/ 1325880 h 3467100"/>
                  <a:gd name="connsiteX14" fmla="*/ 2832372 w 3320052"/>
                  <a:gd name="connsiteY14" fmla="*/ 1722120 h 3467100"/>
                  <a:gd name="connsiteX15" fmla="*/ 2466612 w 3320052"/>
                  <a:gd name="connsiteY15" fmla="*/ 1775460 h 3467100"/>
                  <a:gd name="connsiteX16" fmla="*/ 2451372 w 3320052"/>
                  <a:gd name="connsiteY16" fmla="*/ 2377440 h 3467100"/>
                  <a:gd name="connsiteX17" fmla="*/ 2146572 w 3320052"/>
                  <a:gd name="connsiteY17" fmla="*/ 2385060 h 3467100"/>
                  <a:gd name="connsiteX18" fmla="*/ 2131332 w 3320052"/>
                  <a:gd name="connsiteY18" fmla="*/ 2979420 h 3467100"/>
                  <a:gd name="connsiteX19" fmla="*/ 1887492 w 3320052"/>
                  <a:gd name="connsiteY19" fmla="*/ 3002280 h 3467100"/>
                  <a:gd name="connsiteX20" fmla="*/ 1895112 w 3320052"/>
                  <a:gd name="connsiteY20" fmla="*/ 3093720 h 3467100"/>
                  <a:gd name="connsiteX21" fmla="*/ 1872252 w 3320052"/>
                  <a:gd name="connsiteY21" fmla="*/ 3459480 h 3467100"/>
                  <a:gd name="connsiteX22" fmla="*/ 1712232 w 3320052"/>
                  <a:gd name="connsiteY22" fmla="*/ 3467100 h 3467100"/>
                  <a:gd name="connsiteX23" fmla="*/ 1376952 w 3320052"/>
                  <a:gd name="connsiteY23" fmla="*/ 3383280 h 3467100"/>
                  <a:gd name="connsiteX24" fmla="*/ 851172 w 3320052"/>
                  <a:gd name="connsiteY24" fmla="*/ 3192780 h 3467100"/>
                  <a:gd name="connsiteX25" fmla="*/ 942612 w 3320052"/>
                  <a:gd name="connsiteY25" fmla="*/ 2956560 h 3467100"/>
                  <a:gd name="connsiteX26" fmla="*/ 965472 w 3320052"/>
                  <a:gd name="connsiteY26" fmla="*/ 2712720 h 3467100"/>
                  <a:gd name="connsiteX27" fmla="*/ 965472 w 3320052"/>
                  <a:gd name="connsiteY27" fmla="*/ 2171700 h 3467100"/>
                  <a:gd name="connsiteX28" fmla="*/ 965472 w 3320052"/>
                  <a:gd name="connsiteY28" fmla="*/ 2133600 h 3467100"/>
                  <a:gd name="connsiteX29" fmla="*/ 0 w 3320052"/>
                  <a:gd name="connsiteY29" fmla="*/ 2611104 h 3467100"/>
                  <a:gd name="connsiteX30" fmla="*/ 112899 w 3320052"/>
                  <a:gd name="connsiteY30" fmla="*/ 1944497 h 3467100"/>
                  <a:gd name="connsiteX31" fmla="*/ 1300316 w 3320052"/>
                  <a:gd name="connsiteY31" fmla="*/ 1916236 h 3467100"/>
                  <a:gd name="connsiteX32" fmla="*/ 1311264 w 3320052"/>
                  <a:gd name="connsiteY32" fmla="*/ 1323181 h 3467100"/>
                  <a:gd name="connsiteX33" fmla="*/ 1596914 w 3320052"/>
                  <a:gd name="connsiteY33" fmla="*/ 1292361 h 3467100"/>
                  <a:gd name="connsiteX34" fmla="*/ 1586838 w 3320052"/>
                  <a:gd name="connsiteY34" fmla="*/ 998268 h 3467100"/>
                  <a:gd name="connsiteX35" fmla="*/ 1740876 w 3320052"/>
                  <a:gd name="connsiteY35" fmla="*/ 997836 h 3467100"/>
                  <a:gd name="connsiteX36" fmla="*/ 1718790 w 3320052"/>
                  <a:gd name="connsiteY36" fmla="*/ 598989 h 3467100"/>
                  <a:gd name="connsiteX0" fmla="*/ 1749462 w 3350724"/>
                  <a:gd name="connsiteY0" fmla="*/ 598989 h 3467100"/>
                  <a:gd name="connsiteX1" fmla="*/ 1653730 w 3350724"/>
                  <a:gd name="connsiteY1" fmla="*/ 533161 h 3467100"/>
                  <a:gd name="connsiteX2" fmla="*/ 2123904 w 3350724"/>
                  <a:gd name="connsiteY2" fmla="*/ 335280 h 3467100"/>
                  <a:gd name="connsiteX3" fmla="*/ 3084024 w 3350724"/>
                  <a:gd name="connsiteY3" fmla="*/ 0 h 3467100"/>
                  <a:gd name="connsiteX4" fmla="*/ 3283837 w 3350724"/>
                  <a:gd name="connsiteY4" fmla="*/ 382693 h 3467100"/>
                  <a:gd name="connsiteX5" fmla="*/ 2930777 w 3350724"/>
                  <a:gd name="connsiteY5" fmla="*/ 496147 h 3467100"/>
                  <a:gd name="connsiteX6" fmla="*/ 2902745 w 3350724"/>
                  <a:gd name="connsiteY6" fmla="*/ 658970 h 3467100"/>
                  <a:gd name="connsiteX7" fmla="*/ 3350724 w 3350724"/>
                  <a:gd name="connsiteY7" fmla="*/ 739140 h 3467100"/>
                  <a:gd name="connsiteX8" fmla="*/ 3350724 w 3350724"/>
                  <a:gd name="connsiteY8" fmla="*/ 762000 h 3467100"/>
                  <a:gd name="connsiteX9" fmla="*/ 3106884 w 3350724"/>
                  <a:gd name="connsiteY9" fmla="*/ 853440 h 3467100"/>
                  <a:gd name="connsiteX10" fmla="*/ 2977344 w 3350724"/>
                  <a:gd name="connsiteY10" fmla="*/ 853440 h 3467100"/>
                  <a:gd name="connsiteX11" fmla="*/ 3007824 w 3350724"/>
                  <a:gd name="connsiteY11" fmla="*/ 1318260 h 3467100"/>
                  <a:gd name="connsiteX12" fmla="*/ 2901144 w 3350724"/>
                  <a:gd name="connsiteY12" fmla="*/ 1325880 h 3467100"/>
                  <a:gd name="connsiteX13" fmla="*/ 2847804 w 3350724"/>
                  <a:gd name="connsiteY13" fmla="*/ 1325880 h 3467100"/>
                  <a:gd name="connsiteX14" fmla="*/ 2863044 w 3350724"/>
                  <a:gd name="connsiteY14" fmla="*/ 1722120 h 3467100"/>
                  <a:gd name="connsiteX15" fmla="*/ 2497284 w 3350724"/>
                  <a:gd name="connsiteY15" fmla="*/ 1775460 h 3467100"/>
                  <a:gd name="connsiteX16" fmla="*/ 2482044 w 3350724"/>
                  <a:gd name="connsiteY16" fmla="*/ 2377440 h 3467100"/>
                  <a:gd name="connsiteX17" fmla="*/ 2177244 w 3350724"/>
                  <a:gd name="connsiteY17" fmla="*/ 2385060 h 3467100"/>
                  <a:gd name="connsiteX18" fmla="*/ 2162004 w 3350724"/>
                  <a:gd name="connsiteY18" fmla="*/ 2979420 h 3467100"/>
                  <a:gd name="connsiteX19" fmla="*/ 1918164 w 3350724"/>
                  <a:gd name="connsiteY19" fmla="*/ 3002280 h 3467100"/>
                  <a:gd name="connsiteX20" fmla="*/ 1925784 w 3350724"/>
                  <a:gd name="connsiteY20" fmla="*/ 3093720 h 3467100"/>
                  <a:gd name="connsiteX21" fmla="*/ 1902924 w 3350724"/>
                  <a:gd name="connsiteY21" fmla="*/ 3459480 h 3467100"/>
                  <a:gd name="connsiteX22" fmla="*/ 1742904 w 3350724"/>
                  <a:gd name="connsiteY22" fmla="*/ 3467100 h 3467100"/>
                  <a:gd name="connsiteX23" fmla="*/ 1407624 w 3350724"/>
                  <a:gd name="connsiteY23" fmla="*/ 3383280 h 3467100"/>
                  <a:gd name="connsiteX24" fmla="*/ 881844 w 3350724"/>
                  <a:gd name="connsiteY24" fmla="*/ 3192780 h 3467100"/>
                  <a:gd name="connsiteX25" fmla="*/ 973284 w 3350724"/>
                  <a:gd name="connsiteY25" fmla="*/ 2956560 h 3467100"/>
                  <a:gd name="connsiteX26" fmla="*/ 996144 w 3350724"/>
                  <a:gd name="connsiteY26" fmla="*/ 2712720 h 3467100"/>
                  <a:gd name="connsiteX27" fmla="*/ 996144 w 3350724"/>
                  <a:gd name="connsiteY27" fmla="*/ 2171700 h 3467100"/>
                  <a:gd name="connsiteX28" fmla="*/ 0 w 3350724"/>
                  <a:gd name="connsiteY28" fmla="*/ 3116724 h 3467100"/>
                  <a:gd name="connsiteX29" fmla="*/ 30672 w 3350724"/>
                  <a:gd name="connsiteY29" fmla="*/ 2611104 h 3467100"/>
                  <a:gd name="connsiteX30" fmla="*/ 143571 w 3350724"/>
                  <a:gd name="connsiteY30" fmla="*/ 1944497 h 3467100"/>
                  <a:gd name="connsiteX31" fmla="*/ 1330988 w 3350724"/>
                  <a:gd name="connsiteY31" fmla="*/ 1916236 h 3467100"/>
                  <a:gd name="connsiteX32" fmla="*/ 1341936 w 3350724"/>
                  <a:gd name="connsiteY32" fmla="*/ 1323181 h 3467100"/>
                  <a:gd name="connsiteX33" fmla="*/ 1627586 w 3350724"/>
                  <a:gd name="connsiteY33" fmla="*/ 1292361 h 3467100"/>
                  <a:gd name="connsiteX34" fmla="*/ 1617510 w 3350724"/>
                  <a:gd name="connsiteY34" fmla="*/ 998268 h 3467100"/>
                  <a:gd name="connsiteX35" fmla="*/ 1771548 w 3350724"/>
                  <a:gd name="connsiteY35" fmla="*/ 997836 h 3467100"/>
                  <a:gd name="connsiteX36" fmla="*/ 1749462 w 3350724"/>
                  <a:gd name="connsiteY36" fmla="*/ 598989 h 3467100"/>
                  <a:gd name="connsiteX0" fmla="*/ 1749462 w 3350724"/>
                  <a:gd name="connsiteY0" fmla="*/ 598989 h 3467100"/>
                  <a:gd name="connsiteX1" fmla="*/ 1653730 w 3350724"/>
                  <a:gd name="connsiteY1" fmla="*/ 533161 h 3467100"/>
                  <a:gd name="connsiteX2" fmla="*/ 2123904 w 3350724"/>
                  <a:gd name="connsiteY2" fmla="*/ 335280 h 3467100"/>
                  <a:gd name="connsiteX3" fmla="*/ 3084024 w 3350724"/>
                  <a:gd name="connsiteY3" fmla="*/ 0 h 3467100"/>
                  <a:gd name="connsiteX4" fmla="*/ 3283837 w 3350724"/>
                  <a:gd name="connsiteY4" fmla="*/ 382693 h 3467100"/>
                  <a:gd name="connsiteX5" fmla="*/ 2930777 w 3350724"/>
                  <a:gd name="connsiteY5" fmla="*/ 496147 h 3467100"/>
                  <a:gd name="connsiteX6" fmla="*/ 2902745 w 3350724"/>
                  <a:gd name="connsiteY6" fmla="*/ 658970 h 3467100"/>
                  <a:gd name="connsiteX7" fmla="*/ 3350724 w 3350724"/>
                  <a:gd name="connsiteY7" fmla="*/ 739140 h 3467100"/>
                  <a:gd name="connsiteX8" fmla="*/ 3350724 w 3350724"/>
                  <a:gd name="connsiteY8" fmla="*/ 762000 h 3467100"/>
                  <a:gd name="connsiteX9" fmla="*/ 3106884 w 3350724"/>
                  <a:gd name="connsiteY9" fmla="*/ 853440 h 3467100"/>
                  <a:gd name="connsiteX10" fmla="*/ 2977344 w 3350724"/>
                  <a:gd name="connsiteY10" fmla="*/ 853440 h 3467100"/>
                  <a:gd name="connsiteX11" fmla="*/ 3007824 w 3350724"/>
                  <a:gd name="connsiteY11" fmla="*/ 1318260 h 3467100"/>
                  <a:gd name="connsiteX12" fmla="*/ 2901144 w 3350724"/>
                  <a:gd name="connsiteY12" fmla="*/ 1325880 h 3467100"/>
                  <a:gd name="connsiteX13" fmla="*/ 2847804 w 3350724"/>
                  <a:gd name="connsiteY13" fmla="*/ 1325880 h 3467100"/>
                  <a:gd name="connsiteX14" fmla="*/ 2863044 w 3350724"/>
                  <a:gd name="connsiteY14" fmla="*/ 1722120 h 3467100"/>
                  <a:gd name="connsiteX15" fmla="*/ 2497284 w 3350724"/>
                  <a:gd name="connsiteY15" fmla="*/ 1775460 h 3467100"/>
                  <a:gd name="connsiteX16" fmla="*/ 2482044 w 3350724"/>
                  <a:gd name="connsiteY16" fmla="*/ 2377440 h 3467100"/>
                  <a:gd name="connsiteX17" fmla="*/ 2177244 w 3350724"/>
                  <a:gd name="connsiteY17" fmla="*/ 2385060 h 3467100"/>
                  <a:gd name="connsiteX18" fmla="*/ 2162004 w 3350724"/>
                  <a:gd name="connsiteY18" fmla="*/ 2979420 h 3467100"/>
                  <a:gd name="connsiteX19" fmla="*/ 1918164 w 3350724"/>
                  <a:gd name="connsiteY19" fmla="*/ 3002280 h 3467100"/>
                  <a:gd name="connsiteX20" fmla="*/ 1925784 w 3350724"/>
                  <a:gd name="connsiteY20" fmla="*/ 3093720 h 3467100"/>
                  <a:gd name="connsiteX21" fmla="*/ 1902924 w 3350724"/>
                  <a:gd name="connsiteY21" fmla="*/ 3459480 h 3467100"/>
                  <a:gd name="connsiteX22" fmla="*/ 1742904 w 3350724"/>
                  <a:gd name="connsiteY22" fmla="*/ 3467100 h 3467100"/>
                  <a:gd name="connsiteX23" fmla="*/ 1407624 w 3350724"/>
                  <a:gd name="connsiteY23" fmla="*/ 3383280 h 3467100"/>
                  <a:gd name="connsiteX24" fmla="*/ 881844 w 3350724"/>
                  <a:gd name="connsiteY24" fmla="*/ 3192780 h 3467100"/>
                  <a:gd name="connsiteX25" fmla="*/ 973284 w 3350724"/>
                  <a:gd name="connsiteY25" fmla="*/ 2956560 h 3467100"/>
                  <a:gd name="connsiteX26" fmla="*/ 996144 w 3350724"/>
                  <a:gd name="connsiteY26" fmla="*/ 2712720 h 3467100"/>
                  <a:gd name="connsiteX27" fmla="*/ 65109 w 3350724"/>
                  <a:gd name="connsiteY27" fmla="*/ 3298060 h 3467100"/>
                  <a:gd name="connsiteX28" fmla="*/ 0 w 3350724"/>
                  <a:gd name="connsiteY28" fmla="*/ 3116724 h 3467100"/>
                  <a:gd name="connsiteX29" fmla="*/ 30672 w 3350724"/>
                  <a:gd name="connsiteY29" fmla="*/ 2611104 h 3467100"/>
                  <a:gd name="connsiteX30" fmla="*/ 143571 w 3350724"/>
                  <a:gd name="connsiteY30" fmla="*/ 1944497 h 3467100"/>
                  <a:gd name="connsiteX31" fmla="*/ 1330988 w 3350724"/>
                  <a:gd name="connsiteY31" fmla="*/ 1916236 h 3467100"/>
                  <a:gd name="connsiteX32" fmla="*/ 1341936 w 3350724"/>
                  <a:gd name="connsiteY32" fmla="*/ 1323181 h 3467100"/>
                  <a:gd name="connsiteX33" fmla="*/ 1627586 w 3350724"/>
                  <a:gd name="connsiteY33" fmla="*/ 1292361 h 3467100"/>
                  <a:gd name="connsiteX34" fmla="*/ 1617510 w 3350724"/>
                  <a:gd name="connsiteY34" fmla="*/ 998268 h 3467100"/>
                  <a:gd name="connsiteX35" fmla="*/ 1771548 w 3350724"/>
                  <a:gd name="connsiteY35" fmla="*/ 997836 h 3467100"/>
                  <a:gd name="connsiteX36" fmla="*/ 1749462 w 3350724"/>
                  <a:gd name="connsiteY36" fmla="*/ 598989 h 3467100"/>
                  <a:gd name="connsiteX0" fmla="*/ 1749462 w 3350724"/>
                  <a:gd name="connsiteY0" fmla="*/ 598989 h 3467100"/>
                  <a:gd name="connsiteX1" fmla="*/ 1653730 w 3350724"/>
                  <a:gd name="connsiteY1" fmla="*/ 533161 h 3467100"/>
                  <a:gd name="connsiteX2" fmla="*/ 2123904 w 3350724"/>
                  <a:gd name="connsiteY2" fmla="*/ 335280 h 3467100"/>
                  <a:gd name="connsiteX3" fmla="*/ 3084024 w 3350724"/>
                  <a:gd name="connsiteY3" fmla="*/ 0 h 3467100"/>
                  <a:gd name="connsiteX4" fmla="*/ 3283837 w 3350724"/>
                  <a:gd name="connsiteY4" fmla="*/ 382693 h 3467100"/>
                  <a:gd name="connsiteX5" fmla="*/ 2930777 w 3350724"/>
                  <a:gd name="connsiteY5" fmla="*/ 496147 h 3467100"/>
                  <a:gd name="connsiteX6" fmla="*/ 2902745 w 3350724"/>
                  <a:gd name="connsiteY6" fmla="*/ 658970 h 3467100"/>
                  <a:gd name="connsiteX7" fmla="*/ 3350724 w 3350724"/>
                  <a:gd name="connsiteY7" fmla="*/ 739140 h 3467100"/>
                  <a:gd name="connsiteX8" fmla="*/ 3350724 w 3350724"/>
                  <a:gd name="connsiteY8" fmla="*/ 762000 h 3467100"/>
                  <a:gd name="connsiteX9" fmla="*/ 3106884 w 3350724"/>
                  <a:gd name="connsiteY9" fmla="*/ 853440 h 3467100"/>
                  <a:gd name="connsiteX10" fmla="*/ 2977344 w 3350724"/>
                  <a:gd name="connsiteY10" fmla="*/ 853440 h 3467100"/>
                  <a:gd name="connsiteX11" fmla="*/ 3007824 w 3350724"/>
                  <a:gd name="connsiteY11" fmla="*/ 1318260 h 3467100"/>
                  <a:gd name="connsiteX12" fmla="*/ 2901144 w 3350724"/>
                  <a:gd name="connsiteY12" fmla="*/ 1325880 h 3467100"/>
                  <a:gd name="connsiteX13" fmla="*/ 2847804 w 3350724"/>
                  <a:gd name="connsiteY13" fmla="*/ 1325880 h 3467100"/>
                  <a:gd name="connsiteX14" fmla="*/ 2863044 w 3350724"/>
                  <a:gd name="connsiteY14" fmla="*/ 1722120 h 3467100"/>
                  <a:gd name="connsiteX15" fmla="*/ 2497284 w 3350724"/>
                  <a:gd name="connsiteY15" fmla="*/ 1775460 h 3467100"/>
                  <a:gd name="connsiteX16" fmla="*/ 2482044 w 3350724"/>
                  <a:gd name="connsiteY16" fmla="*/ 2377440 h 3467100"/>
                  <a:gd name="connsiteX17" fmla="*/ 2177244 w 3350724"/>
                  <a:gd name="connsiteY17" fmla="*/ 2385060 h 3467100"/>
                  <a:gd name="connsiteX18" fmla="*/ 2162004 w 3350724"/>
                  <a:gd name="connsiteY18" fmla="*/ 2979420 h 3467100"/>
                  <a:gd name="connsiteX19" fmla="*/ 1918164 w 3350724"/>
                  <a:gd name="connsiteY19" fmla="*/ 3002280 h 3467100"/>
                  <a:gd name="connsiteX20" fmla="*/ 1925784 w 3350724"/>
                  <a:gd name="connsiteY20" fmla="*/ 3093720 h 3467100"/>
                  <a:gd name="connsiteX21" fmla="*/ 1902924 w 3350724"/>
                  <a:gd name="connsiteY21" fmla="*/ 3459480 h 3467100"/>
                  <a:gd name="connsiteX22" fmla="*/ 1742904 w 3350724"/>
                  <a:gd name="connsiteY22" fmla="*/ 3467100 h 3467100"/>
                  <a:gd name="connsiteX23" fmla="*/ 1407624 w 3350724"/>
                  <a:gd name="connsiteY23" fmla="*/ 3383280 h 3467100"/>
                  <a:gd name="connsiteX24" fmla="*/ 881844 w 3350724"/>
                  <a:gd name="connsiteY24" fmla="*/ 3192780 h 3467100"/>
                  <a:gd name="connsiteX25" fmla="*/ 973284 w 3350724"/>
                  <a:gd name="connsiteY25" fmla="*/ 2956560 h 3467100"/>
                  <a:gd name="connsiteX26" fmla="*/ 520857 w 3350724"/>
                  <a:gd name="connsiteY26" fmla="*/ 3018723 h 3467100"/>
                  <a:gd name="connsiteX27" fmla="*/ 65109 w 3350724"/>
                  <a:gd name="connsiteY27" fmla="*/ 3298060 h 3467100"/>
                  <a:gd name="connsiteX28" fmla="*/ 0 w 3350724"/>
                  <a:gd name="connsiteY28" fmla="*/ 3116724 h 3467100"/>
                  <a:gd name="connsiteX29" fmla="*/ 30672 w 3350724"/>
                  <a:gd name="connsiteY29" fmla="*/ 2611104 h 3467100"/>
                  <a:gd name="connsiteX30" fmla="*/ 143571 w 3350724"/>
                  <a:gd name="connsiteY30" fmla="*/ 1944497 h 3467100"/>
                  <a:gd name="connsiteX31" fmla="*/ 1330988 w 3350724"/>
                  <a:gd name="connsiteY31" fmla="*/ 1916236 h 3467100"/>
                  <a:gd name="connsiteX32" fmla="*/ 1341936 w 3350724"/>
                  <a:gd name="connsiteY32" fmla="*/ 1323181 h 3467100"/>
                  <a:gd name="connsiteX33" fmla="*/ 1627586 w 3350724"/>
                  <a:gd name="connsiteY33" fmla="*/ 1292361 h 3467100"/>
                  <a:gd name="connsiteX34" fmla="*/ 1617510 w 3350724"/>
                  <a:gd name="connsiteY34" fmla="*/ 998268 h 3467100"/>
                  <a:gd name="connsiteX35" fmla="*/ 1771548 w 3350724"/>
                  <a:gd name="connsiteY35" fmla="*/ 997836 h 3467100"/>
                  <a:gd name="connsiteX36" fmla="*/ 1749462 w 3350724"/>
                  <a:gd name="connsiteY36" fmla="*/ 598989 h 3467100"/>
                  <a:gd name="connsiteX0" fmla="*/ 1749462 w 3350724"/>
                  <a:gd name="connsiteY0" fmla="*/ 598989 h 3467100"/>
                  <a:gd name="connsiteX1" fmla="*/ 1653730 w 3350724"/>
                  <a:gd name="connsiteY1" fmla="*/ 533161 h 3467100"/>
                  <a:gd name="connsiteX2" fmla="*/ 2123904 w 3350724"/>
                  <a:gd name="connsiteY2" fmla="*/ 335280 h 3467100"/>
                  <a:gd name="connsiteX3" fmla="*/ 3084024 w 3350724"/>
                  <a:gd name="connsiteY3" fmla="*/ 0 h 3467100"/>
                  <a:gd name="connsiteX4" fmla="*/ 3283837 w 3350724"/>
                  <a:gd name="connsiteY4" fmla="*/ 382693 h 3467100"/>
                  <a:gd name="connsiteX5" fmla="*/ 2930777 w 3350724"/>
                  <a:gd name="connsiteY5" fmla="*/ 496147 h 3467100"/>
                  <a:gd name="connsiteX6" fmla="*/ 2902745 w 3350724"/>
                  <a:gd name="connsiteY6" fmla="*/ 658970 h 3467100"/>
                  <a:gd name="connsiteX7" fmla="*/ 3350724 w 3350724"/>
                  <a:gd name="connsiteY7" fmla="*/ 739140 h 3467100"/>
                  <a:gd name="connsiteX8" fmla="*/ 3350724 w 3350724"/>
                  <a:gd name="connsiteY8" fmla="*/ 762000 h 3467100"/>
                  <a:gd name="connsiteX9" fmla="*/ 3106884 w 3350724"/>
                  <a:gd name="connsiteY9" fmla="*/ 853440 h 3467100"/>
                  <a:gd name="connsiteX10" fmla="*/ 2977344 w 3350724"/>
                  <a:gd name="connsiteY10" fmla="*/ 853440 h 3467100"/>
                  <a:gd name="connsiteX11" fmla="*/ 3007824 w 3350724"/>
                  <a:gd name="connsiteY11" fmla="*/ 1318260 h 3467100"/>
                  <a:gd name="connsiteX12" fmla="*/ 2901144 w 3350724"/>
                  <a:gd name="connsiteY12" fmla="*/ 1325880 h 3467100"/>
                  <a:gd name="connsiteX13" fmla="*/ 2847804 w 3350724"/>
                  <a:gd name="connsiteY13" fmla="*/ 1325880 h 3467100"/>
                  <a:gd name="connsiteX14" fmla="*/ 2863044 w 3350724"/>
                  <a:gd name="connsiteY14" fmla="*/ 1722120 h 3467100"/>
                  <a:gd name="connsiteX15" fmla="*/ 2497284 w 3350724"/>
                  <a:gd name="connsiteY15" fmla="*/ 1775460 h 3467100"/>
                  <a:gd name="connsiteX16" fmla="*/ 2482044 w 3350724"/>
                  <a:gd name="connsiteY16" fmla="*/ 2377440 h 3467100"/>
                  <a:gd name="connsiteX17" fmla="*/ 2177244 w 3350724"/>
                  <a:gd name="connsiteY17" fmla="*/ 2385060 h 3467100"/>
                  <a:gd name="connsiteX18" fmla="*/ 2162004 w 3350724"/>
                  <a:gd name="connsiteY18" fmla="*/ 2979420 h 3467100"/>
                  <a:gd name="connsiteX19" fmla="*/ 1918164 w 3350724"/>
                  <a:gd name="connsiteY19" fmla="*/ 3002280 h 3467100"/>
                  <a:gd name="connsiteX20" fmla="*/ 1925784 w 3350724"/>
                  <a:gd name="connsiteY20" fmla="*/ 3093720 h 3467100"/>
                  <a:gd name="connsiteX21" fmla="*/ 1902924 w 3350724"/>
                  <a:gd name="connsiteY21" fmla="*/ 3459480 h 3467100"/>
                  <a:gd name="connsiteX22" fmla="*/ 1742904 w 3350724"/>
                  <a:gd name="connsiteY22" fmla="*/ 3467100 h 3467100"/>
                  <a:gd name="connsiteX23" fmla="*/ 1407624 w 3350724"/>
                  <a:gd name="connsiteY23" fmla="*/ 3383280 h 3467100"/>
                  <a:gd name="connsiteX24" fmla="*/ 881844 w 3350724"/>
                  <a:gd name="connsiteY24" fmla="*/ 3192780 h 3467100"/>
                  <a:gd name="connsiteX25" fmla="*/ 751919 w 3350724"/>
                  <a:gd name="connsiteY25" fmla="*/ 3080264 h 3467100"/>
                  <a:gd name="connsiteX26" fmla="*/ 520857 w 3350724"/>
                  <a:gd name="connsiteY26" fmla="*/ 3018723 h 3467100"/>
                  <a:gd name="connsiteX27" fmla="*/ 65109 w 3350724"/>
                  <a:gd name="connsiteY27" fmla="*/ 3298060 h 3467100"/>
                  <a:gd name="connsiteX28" fmla="*/ 0 w 3350724"/>
                  <a:gd name="connsiteY28" fmla="*/ 3116724 h 3467100"/>
                  <a:gd name="connsiteX29" fmla="*/ 30672 w 3350724"/>
                  <a:gd name="connsiteY29" fmla="*/ 2611104 h 3467100"/>
                  <a:gd name="connsiteX30" fmla="*/ 143571 w 3350724"/>
                  <a:gd name="connsiteY30" fmla="*/ 1944497 h 3467100"/>
                  <a:gd name="connsiteX31" fmla="*/ 1330988 w 3350724"/>
                  <a:gd name="connsiteY31" fmla="*/ 1916236 h 3467100"/>
                  <a:gd name="connsiteX32" fmla="*/ 1341936 w 3350724"/>
                  <a:gd name="connsiteY32" fmla="*/ 1323181 h 3467100"/>
                  <a:gd name="connsiteX33" fmla="*/ 1627586 w 3350724"/>
                  <a:gd name="connsiteY33" fmla="*/ 1292361 h 3467100"/>
                  <a:gd name="connsiteX34" fmla="*/ 1617510 w 3350724"/>
                  <a:gd name="connsiteY34" fmla="*/ 998268 h 3467100"/>
                  <a:gd name="connsiteX35" fmla="*/ 1771548 w 3350724"/>
                  <a:gd name="connsiteY35" fmla="*/ 997836 h 3467100"/>
                  <a:gd name="connsiteX36" fmla="*/ 1749462 w 3350724"/>
                  <a:gd name="connsiteY36" fmla="*/ 598989 h 3467100"/>
                  <a:gd name="connsiteX0" fmla="*/ 1749462 w 3350724"/>
                  <a:gd name="connsiteY0" fmla="*/ 598989 h 3467100"/>
                  <a:gd name="connsiteX1" fmla="*/ 1653730 w 3350724"/>
                  <a:gd name="connsiteY1" fmla="*/ 533161 h 3467100"/>
                  <a:gd name="connsiteX2" fmla="*/ 2123904 w 3350724"/>
                  <a:gd name="connsiteY2" fmla="*/ 335280 h 3467100"/>
                  <a:gd name="connsiteX3" fmla="*/ 3084024 w 3350724"/>
                  <a:gd name="connsiteY3" fmla="*/ 0 h 3467100"/>
                  <a:gd name="connsiteX4" fmla="*/ 3283837 w 3350724"/>
                  <a:gd name="connsiteY4" fmla="*/ 382693 h 3467100"/>
                  <a:gd name="connsiteX5" fmla="*/ 2930777 w 3350724"/>
                  <a:gd name="connsiteY5" fmla="*/ 496147 h 3467100"/>
                  <a:gd name="connsiteX6" fmla="*/ 2902745 w 3350724"/>
                  <a:gd name="connsiteY6" fmla="*/ 658970 h 3467100"/>
                  <a:gd name="connsiteX7" fmla="*/ 3350724 w 3350724"/>
                  <a:gd name="connsiteY7" fmla="*/ 739140 h 3467100"/>
                  <a:gd name="connsiteX8" fmla="*/ 3350724 w 3350724"/>
                  <a:gd name="connsiteY8" fmla="*/ 762000 h 3467100"/>
                  <a:gd name="connsiteX9" fmla="*/ 3106884 w 3350724"/>
                  <a:gd name="connsiteY9" fmla="*/ 853440 h 3467100"/>
                  <a:gd name="connsiteX10" fmla="*/ 2977344 w 3350724"/>
                  <a:gd name="connsiteY10" fmla="*/ 853440 h 3467100"/>
                  <a:gd name="connsiteX11" fmla="*/ 3007824 w 3350724"/>
                  <a:gd name="connsiteY11" fmla="*/ 1318260 h 3467100"/>
                  <a:gd name="connsiteX12" fmla="*/ 2901144 w 3350724"/>
                  <a:gd name="connsiteY12" fmla="*/ 1325880 h 3467100"/>
                  <a:gd name="connsiteX13" fmla="*/ 2847804 w 3350724"/>
                  <a:gd name="connsiteY13" fmla="*/ 1325880 h 3467100"/>
                  <a:gd name="connsiteX14" fmla="*/ 2863044 w 3350724"/>
                  <a:gd name="connsiteY14" fmla="*/ 1722120 h 3467100"/>
                  <a:gd name="connsiteX15" fmla="*/ 2497284 w 3350724"/>
                  <a:gd name="connsiteY15" fmla="*/ 1775460 h 3467100"/>
                  <a:gd name="connsiteX16" fmla="*/ 2482044 w 3350724"/>
                  <a:gd name="connsiteY16" fmla="*/ 2377440 h 3467100"/>
                  <a:gd name="connsiteX17" fmla="*/ 2177244 w 3350724"/>
                  <a:gd name="connsiteY17" fmla="*/ 2385060 h 3467100"/>
                  <a:gd name="connsiteX18" fmla="*/ 2162004 w 3350724"/>
                  <a:gd name="connsiteY18" fmla="*/ 2979420 h 3467100"/>
                  <a:gd name="connsiteX19" fmla="*/ 1918164 w 3350724"/>
                  <a:gd name="connsiteY19" fmla="*/ 3002280 h 3467100"/>
                  <a:gd name="connsiteX20" fmla="*/ 1925784 w 3350724"/>
                  <a:gd name="connsiteY20" fmla="*/ 3093720 h 3467100"/>
                  <a:gd name="connsiteX21" fmla="*/ 1902924 w 3350724"/>
                  <a:gd name="connsiteY21" fmla="*/ 3459480 h 3467100"/>
                  <a:gd name="connsiteX22" fmla="*/ 1742904 w 3350724"/>
                  <a:gd name="connsiteY22" fmla="*/ 3467100 h 3467100"/>
                  <a:gd name="connsiteX23" fmla="*/ 1407624 w 3350724"/>
                  <a:gd name="connsiteY23" fmla="*/ 3383280 h 3467100"/>
                  <a:gd name="connsiteX24" fmla="*/ 881844 w 3350724"/>
                  <a:gd name="connsiteY24" fmla="*/ 3192780 h 3467100"/>
                  <a:gd name="connsiteX25" fmla="*/ 745409 w 3350724"/>
                  <a:gd name="connsiteY25" fmla="*/ 3119330 h 3467100"/>
                  <a:gd name="connsiteX26" fmla="*/ 520857 w 3350724"/>
                  <a:gd name="connsiteY26" fmla="*/ 3018723 h 3467100"/>
                  <a:gd name="connsiteX27" fmla="*/ 65109 w 3350724"/>
                  <a:gd name="connsiteY27" fmla="*/ 3298060 h 3467100"/>
                  <a:gd name="connsiteX28" fmla="*/ 0 w 3350724"/>
                  <a:gd name="connsiteY28" fmla="*/ 3116724 h 3467100"/>
                  <a:gd name="connsiteX29" fmla="*/ 30672 w 3350724"/>
                  <a:gd name="connsiteY29" fmla="*/ 2611104 h 3467100"/>
                  <a:gd name="connsiteX30" fmla="*/ 143571 w 3350724"/>
                  <a:gd name="connsiteY30" fmla="*/ 1944497 h 3467100"/>
                  <a:gd name="connsiteX31" fmla="*/ 1330988 w 3350724"/>
                  <a:gd name="connsiteY31" fmla="*/ 1916236 h 3467100"/>
                  <a:gd name="connsiteX32" fmla="*/ 1341936 w 3350724"/>
                  <a:gd name="connsiteY32" fmla="*/ 1323181 h 3467100"/>
                  <a:gd name="connsiteX33" fmla="*/ 1627586 w 3350724"/>
                  <a:gd name="connsiteY33" fmla="*/ 1292361 h 3467100"/>
                  <a:gd name="connsiteX34" fmla="*/ 1617510 w 3350724"/>
                  <a:gd name="connsiteY34" fmla="*/ 998268 h 3467100"/>
                  <a:gd name="connsiteX35" fmla="*/ 1771548 w 3350724"/>
                  <a:gd name="connsiteY35" fmla="*/ 997836 h 3467100"/>
                  <a:gd name="connsiteX36" fmla="*/ 1749462 w 3350724"/>
                  <a:gd name="connsiteY36" fmla="*/ 598989 h 346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350724" h="3467100">
                    <a:moveTo>
                      <a:pt x="1749462" y="598989"/>
                    </a:moveTo>
                    <a:lnTo>
                      <a:pt x="1653730" y="533161"/>
                    </a:lnTo>
                    <a:lnTo>
                      <a:pt x="2123904" y="335280"/>
                    </a:lnTo>
                    <a:lnTo>
                      <a:pt x="3084024" y="0"/>
                    </a:lnTo>
                    <a:lnTo>
                      <a:pt x="3283837" y="382693"/>
                    </a:lnTo>
                    <a:lnTo>
                      <a:pt x="2930777" y="496147"/>
                    </a:lnTo>
                    <a:lnTo>
                      <a:pt x="2902745" y="658970"/>
                    </a:lnTo>
                    <a:lnTo>
                      <a:pt x="3350724" y="739140"/>
                    </a:lnTo>
                    <a:lnTo>
                      <a:pt x="3350724" y="762000"/>
                    </a:lnTo>
                    <a:lnTo>
                      <a:pt x="3106884" y="853440"/>
                    </a:lnTo>
                    <a:lnTo>
                      <a:pt x="2977344" y="853440"/>
                    </a:lnTo>
                    <a:lnTo>
                      <a:pt x="3007824" y="1318260"/>
                    </a:lnTo>
                    <a:lnTo>
                      <a:pt x="2901144" y="1325880"/>
                    </a:lnTo>
                    <a:lnTo>
                      <a:pt x="2847804" y="1325880"/>
                    </a:lnTo>
                    <a:lnTo>
                      <a:pt x="2863044" y="1722120"/>
                    </a:lnTo>
                    <a:lnTo>
                      <a:pt x="2497284" y="1775460"/>
                    </a:lnTo>
                    <a:lnTo>
                      <a:pt x="2482044" y="2377440"/>
                    </a:lnTo>
                    <a:lnTo>
                      <a:pt x="2177244" y="2385060"/>
                    </a:lnTo>
                    <a:lnTo>
                      <a:pt x="2162004" y="2979420"/>
                    </a:lnTo>
                    <a:lnTo>
                      <a:pt x="1918164" y="3002280"/>
                    </a:lnTo>
                    <a:lnTo>
                      <a:pt x="1925784" y="3093720"/>
                    </a:lnTo>
                    <a:lnTo>
                      <a:pt x="1902924" y="3459480"/>
                    </a:lnTo>
                    <a:lnTo>
                      <a:pt x="1742904" y="3467100"/>
                    </a:lnTo>
                    <a:lnTo>
                      <a:pt x="1407624" y="3383280"/>
                    </a:lnTo>
                    <a:lnTo>
                      <a:pt x="881844" y="3192780"/>
                    </a:lnTo>
                    <a:lnTo>
                      <a:pt x="745409" y="3119330"/>
                    </a:lnTo>
                    <a:lnTo>
                      <a:pt x="520857" y="3018723"/>
                    </a:lnTo>
                    <a:lnTo>
                      <a:pt x="65109" y="3298060"/>
                    </a:lnTo>
                    <a:lnTo>
                      <a:pt x="0" y="3116724"/>
                    </a:lnTo>
                    <a:lnTo>
                      <a:pt x="30672" y="2611104"/>
                    </a:lnTo>
                    <a:lnTo>
                      <a:pt x="143571" y="1944497"/>
                    </a:lnTo>
                    <a:lnTo>
                      <a:pt x="1330988" y="1916236"/>
                    </a:lnTo>
                    <a:lnTo>
                      <a:pt x="1341936" y="1323181"/>
                    </a:lnTo>
                    <a:lnTo>
                      <a:pt x="1627586" y="1292361"/>
                    </a:lnTo>
                    <a:lnTo>
                      <a:pt x="1617510" y="998268"/>
                    </a:lnTo>
                    <a:lnTo>
                      <a:pt x="1771548" y="997836"/>
                    </a:lnTo>
                    <a:lnTo>
                      <a:pt x="1749462" y="598989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63" name="צורה חופשית: צורה 62">
                <a:extLst>
                  <a:ext uri="{FF2B5EF4-FFF2-40B4-BE49-F238E27FC236}">
                    <a16:creationId xmlns:a16="http://schemas.microsoft.com/office/drawing/2014/main" id="{39131CC2-866D-F719-2A8B-B4D57C19CE8A}"/>
                  </a:ext>
                </a:extLst>
              </p:cNvPr>
              <p:cNvSpPr/>
              <p:nvPr/>
            </p:nvSpPr>
            <p:spPr>
              <a:xfrm>
                <a:off x="3477664" y="4490926"/>
                <a:ext cx="1255133" cy="2150942"/>
              </a:xfrm>
              <a:custGeom>
                <a:avLst/>
                <a:gdLst>
                  <a:gd name="connsiteX0" fmla="*/ 1752600 w 1752600"/>
                  <a:gd name="connsiteY0" fmla="*/ 2209800 h 2209800"/>
                  <a:gd name="connsiteX1" fmla="*/ 1752600 w 1752600"/>
                  <a:gd name="connsiteY1" fmla="*/ 2209800 h 2209800"/>
                  <a:gd name="connsiteX2" fmla="*/ 1463040 w 1752600"/>
                  <a:gd name="connsiteY2" fmla="*/ 1463040 h 2209800"/>
                  <a:gd name="connsiteX3" fmla="*/ 1196340 w 1752600"/>
                  <a:gd name="connsiteY3" fmla="*/ 853440 h 2209800"/>
                  <a:gd name="connsiteX4" fmla="*/ 861060 w 1752600"/>
                  <a:gd name="connsiteY4" fmla="*/ 30480 h 2209800"/>
                  <a:gd name="connsiteX5" fmla="*/ 853440 w 1752600"/>
                  <a:gd name="connsiteY5" fmla="*/ 0 h 2209800"/>
                  <a:gd name="connsiteX6" fmla="*/ 487680 w 1752600"/>
                  <a:gd name="connsiteY6" fmla="*/ 876300 h 2209800"/>
                  <a:gd name="connsiteX7" fmla="*/ 0 w 1752600"/>
                  <a:gd name="connsiteY7" fmla="*/ 2186940 h 2209800"/>
                  <a:gd name="connsiteX8" fmla="*/ 1752600 w 1752600"/>
                  <a:gd name="connsiteY8" fmla="*/ 2209800 h 2209800"/>
                  <a:gd name="connsiteX0" fmla="*/ 1752600 w 1752600"/>
                  <a:gd name="connsiteY0" fmla="*/ 2209800 h 2209800"/>
                  <a:gd name="connsiteX1" fmla="*/ 1729683 w 1752600"/>
                  <a:gd name="connsiteY1" fmla="*/ 2197342 h 2209800"/>
                  <a:gd name="connsiteX2" fmla="*/ 1752600 w 1752600"/>
                  <a:gd name="connsiteY2" fmla="*/ 2209800 h 2209800"/>
                  <a:gd name="connsiteX3" fmla="*/ 1463040 w 1752600"/>
                  <a:gd name="connsiteY3" fmla="*/ 1463040 h 2209800"/>
                  <a:gd name="connsiteX4" fmla="*/ 1196340 w 1752600"/>
                  <a:gd name="connsiteY4" fmla="*/ 853440 h 2209800"/>
                  <a:gd name="connsiteX5" fmla="*/ 861060 w 1752600"/>
                  <a:gd name="connsiteY5" fmla="*/ 30480 h 2209800"/>
                  <a:gd name="connsiteX6" fmla="*/ 853440 w 1752600"/>
                  <a:gd name="connsiteY6" fmla="*/ 0 h 2209800"/>
                  <a:gd name="connsiteX7" fmla="*/ 487680 w 1752600"/>
                  <a:gd name="connsiteY7" fmla="*/ 876300 h 2209800"/>
                  <a:gd name="connsiteX8" fmla="*/ 0 w 1752600"/>
                  <a:gd name="connsiteY8" fmla="*/ 2186940 h 2209800"/>
                  <a:gd name="connsiteX9" fmla="*/ 1752600 w 1752600"/>
                  <a:gd name="connsiteY9" fmla="*/ 2209800 h 2209800"/>
                  <a:gd name="connsiteX0" fmla="*/ 2334490 w 2334490"/>
                  <a:gd name="connsiteY0" fmla="*/ 3574472 h 3574472"/>
                  <a:gd name="connsiteX1" fmla="*/ 1729683 w 2334490"/>
                  <a:gd name="connsiteY1" fmla="*/ 2197342 h 3574472"/>
                  <a:gd name="connsiteX2" fmla="*/ 1752600 w 2334490"/>
                  <a:gd name="connsiteY2" fmla="*/ 2209800 h 3574472"/>
                  <a:gd name="connsiteX3" fmla="*/ 1463040 w 2334490"/>
                  <a:gd name="connsiteY3" fmla="*/ 1463040 h 3574472"/>
                  <a:gd name="connsiteX4" fmla="*/ 1196340 w 2334490"/>
                  <a:gd name="connsiteY4" fmla="*/ 853440 h 3574472"/>
                  <a:gd name="connsiteX5" fmla="*/ 861060 w 2334490"/>
                  <a:gd name="connsiteY5" fmla="*/ 30480 h 3574472"/>
                  <a:gd name="connsiteX6" fmla="*/ 853440 w 2334490"/>
                  <a:gd name="connsiteY6" fmla="*/ 0 h 3574472"/>
                  <a:gd name="connsiteX7" fmla="*/ 487680 w 2334490"/>
                  <a:gd name="connsiteY7" fmla="*/ 876300 h 3574472"/>
                  <a:gd name="connsiteX8" fmla="*/ 0 w 2334490"/>
                  <a:gd name="connsiteY8" fmla="*/ 2186940 h 3574472"/>
                  <a:gd name="connsiteX9" fmla="*/ 2334490 w 2334490"/>
                  <a:gd name="connsiteY9" fmla="*/ 3574472 h 3574472"/>
                  <a:gd name="connsiteX0" fmla="*/ 2202872 w 2202872"/>
                  <a:gd name="connsiteY0" fmla="*/ 3574472 h 3574472"/>
                  <a:gd name="connsiteX1" fmla="*/ 1598065 w 2202872"/>
                  <a:gd name="connsiteY1" fmla="*/ 2197342 h 3574472"/>
                  <a:gd name="connsiteX2" fmla="*/ 1620982 w 2202872"/>
                  <a:gd name="connsiteY2" fmla="*/ 2209800 h 3574472"/>
                  <a:gd name="connsiteX3" fmla="*/ 1331422 w 2202872"/>
                  <a:gd name="connsiteY3" fmla="*/ 1463040 h 3574472"/>
                  <a:gd name="connsiteX4" fmla="*/ 1064722 w 2202872"/>
                  <a:gd name="connsiteY4" fmla="*/ 853440 h 3574472"/>
                  <a:gd name="connsiteX5" fmla="*/ 729442 w 2202872"/>
                  <a:gd name="connsiteY5" fmla="*/ 30480 h 3574472"/>
                  <a:gd name="connsiteX6" fmla="*/ 721822 w 2202872"/>
                  <a:gd name="connsiteY6" fmla="*/ 0 h 3574472"/>
                  <a:gd name="connsiteX7" fmla="*/ 356062 w 2202872"/>
                  <a:gd name="connsiteY7" fmla="*/ 876300 h 3574472"/>
                  <a:gd name="connsiteX8" fmla="*/ 0 w 2202872"/>
                  <a:gd name="connsiteY8" fmla="*/ 1854431 h 3574472"/>
                  <a:gd name="connsiteX9" fmla="*/ 2202872 w 2202872"/>
                  <a:gd name="connsiteY9" fmla="*/ 3574472 h 3574472"/>
                  <a:gd name="connsiteX0" fmla="*/ 2202872 w 2207665"/>
                  <a:gd name="connsiteY0" fmla="*/ 3574472 h 3575870"/>
                  <a:gd name="connsiteX1" fmla="*/ 2207665 w 2207665"/>
                  <a:gd name="connsiteY1" fmla="*/ 3575870 h 3575870"/>
                  <a:gd name="connsiteX2" fmla="*/ 1598065 w 2207665"/>
                  <a:gd name="connsiteY2" fmla="*/ 2197342 h 3575870"/>
                  <a:gd name="connsiteX3" fmla="*/ 1620982 w 2207665"/>
                  <a:gd name="connsiteY3" fmla="*/ 2209800 h 3575870"/>
                  <a:gd name="connsiteX4" fmla="*/ 1331422 w 2207665"/>
                  <a:gd name="connsiteY4" fmla="*/ 1463040 h 3575870"/>
                  <a:gd name="connsiteX5" fmla="*/ 1064722 w 2207665"/>
                  <a:gd name="connsiteY5" fmla="*/ 853440 h 3575870"/>
                  <a:gd name="connsiteX6" fmla="*/ 729442 w 2207665"/>
                  <a:gd name="connsiteY6" fmla="*/ 30480 h 3575870"/>
                  <a:gd name="connsiteX7" fmla="*/ 721822 w 2207665"/>
                  <a:gd name="connsiteY7" fmla="*/ 0 h 3575870"/>
                  <a:gd name="connsiteX8" fmla="*/ 356062 w 2207665"/>
                  <a:gd name="connsiteY8" fmla="*/ 876300 h 3575870"/>
                  <a:gd name="connsiteX9" fmla="*/ 0 w 2207665"/>
                  <a:gd name="connsiteY9" fmla="*/ 1854431 h 3575870"/>
                  <a:gd name="connsiteX10" fmla="*/ 2202872 w 2207665"/>
                  <a:gd name="connsiteY10" fmla="*/ 3574472 h 3575870"/>
                  <a:gd name="connsiteX0" fmla="*/ 1295400 w 2207665"/>
                  <a:gd name="connsiteY0" fmla="*/ 3470563 h 3575870"/>
                  <a:gd name="connsiteX1" fmla="*/ 2207665 w 2207665"/>
                  <a:gd name="connsiteY1" fmla="*/ 3575870 h 3575870"/>
                  <a:gd name="connsiteX2" fmla="*/ 1598065 w 2207665"/>
                  <a:gd name="connsiteY2" fmla="*/ 2197342 h 3575870"/>
                  <a:gd name="connsiteX3" fmla="*/ 1620982 w 2207665"/>
                  <a:gd name="connsiteY3" fmla="*/ 2209800 h 3575870"/>
                  <a:gd name="connsiteX4" fmla="*/ 1331422 w 2207665"/>
                  <a:gd name="connsiteY4" fmla="*/ 1463040 h 3575870"/>
                  <a:gd name="connsiteX5" fmla="*/ 1064722 w 2207665"/>
                  <a:gd name="connsiteY5" fmla="*/ 853440 h 3575870"/>
                  <a:gd name="connsiteX6" fmla="*/ 729442 w 2207665"/>
                  <a:gd name="connsiteY6" fmla="*/ 30480 h 3575870"/>
                  <a:gd name="connsiteX7" fmla="*/ 721822 w 2207665"/>
                  <a:gd name="connsiteY7" fmla="*/ 0 h 3575870"/>
                  <a:gd name="connsiteX8" fmla="*/ 356062 w 2207665"/>
                  <a:gd name="connsiteY8" fmla="*/ 876300 h 3575870"/>
                  <a:gd name="connsiteX9" fmla="*/ 0 w 2207665"/>
                  <a:gd name="connsiteY9" fmla="*/ 1854431 h 3575870"/>
                  <a:gd name="connsiteX10" fmla="*/ 1295400 w 2207665"/>
                  <a:gd name="connsiteY10" fmla="*/ 3470563 h 3575870"/>
                  <a:gd name="connsiteX0" fmla="*/ 1295400 w 2207665"/>
                  <a:gd name="connsiteY0" fmla="*/ 3470563 h 3575870"/>
                  <a:gd name="connsiteX1" fmla="*/ 1293265 w 2207665"/>
                  <a:gd name="connsiteY1" fmla="*/ 3451179 h 3575870"/>
                  <a:gd name="connsiteX2" fmla="*/ 2207665 w 2207665"/>
                  <a:gd name="connsiteY2" fmla="*/ 3575870 h 3575870"/>
                  <a:gd name="connsiteX3" fmla="*/ 1598065 w 2207665"/>
                  <a:gd name="connsiteY3" fmla="*/ 2197342 h 3575870"/>
                  <a:gd name="connsiteX4" fmla="*/ 1620982 w 2207665"/>
                  <a:gd name="connsiteY4" fmla="*/ 2209800 h 3575870"/>
                  <a:gd name="connsiteX5" fmla="*/ 1331422 w 2207665"/>
                  <a:gd name="connsiteY5" fmla="*/ 1463040 h 3575870"/>
                  <a:gd name="connsiteX6" fmla="*/ 1064722 w 2207665"/>
                  <a:gd name="connsiteY6" fmla="*/ 853440 h 3575870"/>
                  <a:gd name="connsiteX7" fmla="*/ 729442 w 2207665"/>
                  <a:gd name="connsiteY7" fmla="*/ 30480 h 3575870"/>
                  <a:gd name="connsiteX8" fmla="*/ 721822 w 2207665"/>
                  <a:gd name="connsiteY8" fmla="*/ 0 h 3575870"/>
                  <a:gd name="connsiteX9" fmla="*/ 356062 w 2207665"/>
                  <a:gd name="connsiteY9" fmla="*/ 876300 h 3575870"/>
                  <a:gd name="connsiteX10" fmla="*/ 0 w 2207665"/>
                  <a:gd name="connsiteY10" fmla="*/ 1854431 h 3575870"/>
                  <a:gd name="connsiteX11" fmla="*/ 1295400 w 2207665"/>
                  <a:gd name="connsiteY11" fmla="*/ 3470563 h 3575870"/>
                  <a:gd name="connsiteX0" fmla="*/ 1184563 w 2207665"/>
                  <a:gd name="connsiteY0" fmla="*/ 3505199 h 3575870"/>
                  <a:gd name="connsiteX1" fmla="*/ 1293265 w 2207665"/>
                  <a:gd name="connsiteY1" fmla="*/ 3451179 h 3575870"/>
                  <a:gd name="connsiteX2" fmla="*/ 2207665 w 2207665"/>
                  <a:gd name="connsiteY2" fmla="*/ 3575870 h 3575870"/>
                  <a:gd name="connsiteX3" fmla="*/ 1598065 w 2207665"/>
                  <a:gd name="connsiteY3" fmla="*/ 2197342 h 3575870"/>
                  <a:gd name="connsiteX4" fmla="*/ 1620982 w 2207665"/>
                  <a:gd name="connsiteY4" fmla="*/ 2209800 h 3575870"/>
                  <a:gd name="connsiteX5" fmla="*/ 1331422 w 2207665"/>
                  <a:gd name="connsiteY5" fmla="*/ 1463040 h 3575870"/>
                  <a:gd name="connsiteX6" fmla="*/ 1064722 w 2207665"/>
                  <a:gd name="connsiteY6" fmla="*/ 853440 h 3575870"/>
                  <a:gd name="connsiteX7" fmla="*/ 729442 w 2207665"/>
                  <a:gd name="connsiteY7" fmla="*/ 30480 h 3575870"/>
                  <a:gd name="connsiteX8" fmla="*/ 721822 w 2207665"/>
                  <a:gd name="connsiteY8" fmla="*/ 0 h 3575870"/>
                  <a:gd name="connsiteX9" fmla="*/ 356062 w 2207665"/>
                  <a:gd name="connsiteY9" fmla="*/ 876300 h 3575870"/>
                  <a:gd name="connsiteX10" fmla="*/ 0 w 2207665"/>
                  <a:gd name="connsiteY10" fmla="*/ 1854431 h 3575870"/>
                  <a:gd name="connsiteX11" fmla="*/ 1184563 w 2207665"/>
                  <a:gd name="connsiteY11" fmla="*/ 3505199 h 3575870"/>
                  <a:gd name="connsiteX0" fmla="*/ 1184563 w 2207665"/>
                  <a:gd name="connsiteY0" fmla="*/ 3505199 h 3575870"/>
                  <a:gd name="connsiteX1" fmla="*/ 1182428 w 2207665"/>
                  <a:gd name="connsiteY1" fmla="*/ 3513524 h 3575870"/>
                  <a:gd name="connsiteX2" fmla="*/ 1293265 w 2207665"/>
                  <a:gd name="connsiteY2" fmla="*/ 3451179 h 3575870"/>
                  <a:gd name="connsiteX3" fmla="*/ 2207665 w 2207665"/>
                  <a:gd name="connsiteY3" fmla="*/ 3575870 h 3575870"/>
                  <a:gd name="connsiteX4" fmla="*/ 1598065 w 2207665"/>
                  <a:gd name="connsiteY4" fmla="*/ 2197342 h 3575870"/>
                  <a:gd name="connsiteX5" fmla="*/ 1620982 w 2207665"/>
                  <a:gd name="connsiteY5" fmla="*/ 2209800 h 3575870"/>
                  <a:gd name="connsiteX6" fmla="*/ 1331422 w 2207665"/>
                  <a:gd name="connsiteY6" fmla="*/ 1463040 h 3575870"/>
                  <a:gd name="connsiteX7" fmla="*/ 1064722 w 2207665"/>
                  <a:gd name="connsiteY7" fmla="*/ 853440 h 3575870"/>
                  <a:gd name="connsiteX8" fmla="*/ 729442 w 2207665"/>
                  <a:gd name="connsiteY8" fmla="*/ 30480 h 3575870"/>
                  <a:gd name="connsiteX9" fmla="*/ 721822 w 2207665"/>
                  <a:gd name="connsiteY9" fmla="*/ 0 h 3575870"/>
                  <a:gd name="connsiteX10" fmla="*/ 356062 w 2207665"/>
                  <a:gd name="connsiteY10" fmla="*/ 876300 h 3575870"/>
                  <a:gd name="connsiteX11" fmla="*/ 0 w 2207665"/>
                  <a:gd name="connsiteY11" fmla="*/ 1854431 h 3575870"/>
                  <a:gd name="connsiteX12" fmla="*/ 1184563 w 2207665"/>
                  <a:gd name="connsiteY12" fmla="*/ 3505199 h 3575870"/>
                  <a:gd name="connsiteX0" fmla="*/ 955963 w 2207665"/>
                  <a:gd name="connsiteY0" fmla="*/ 4107872 h 4107872"/>
                  <a:gd name="connsiteX1" fmla="*/ 1182428 w 2207665"/>
                  <a:gd name="connsiteY1" fmla="*/ 3513524 h 4107872"/>
                  <a:gd name="connsiteX2" fmla="*/ 1293265 w 2207665"/>
                  <a:gd name="connsiteY2" fmla="*/ 3451179 h 4107872"/>
                  <a:gd name="connsiteX3" fmla="*/ 2207665 w 2207665"/>
                  <a:gd name="connsiteY3" fmla="*/ 3575870 h 4107872"/>
                  <a:gd name="connsiteX4" fmla="*/ 1598065 w 2207665"/>
                  <a:gd name="connsiteY4" fmla="*/ 2197342 h 4107872"/>
                  <a:gd name="connsiteX5" fmla="*/ 1620982 w 2207665"/>
                  <a:gd name="connsiteY5" fmla="*/ 2209800 h 4107872"/>
                  <a:gd name="connsiteX6" fmla="*/ 1331422 w 2207665"/>
                  <a:gd name="connsiteY6" fmla="*/ 1463040 h 4107872"/>
                  <a:gd name="connsiteX7" fmla="*/ 1064722 w 2207665"/>
                  <a:gd name="connsiteY7" fmla="*/ 853440 h 4107872"/>
                  <a:gd name="connsiteX8" fmla="*/ 729442 w 2207665"/>
                  <a:gd name="connsiteY8" fmla="*/ 30480 h 4107872"/>
                  <a:gd name="connsiteX9" fmla="*/ 721822 w 2207665"/>
                  <a:gd name="connsiteY9" fmla="*/ 0 h 4107872"/>
                  <a:gd name="connsiteX10" fmla="*/ 356062 w 2207665"/>
                  <a:gd name="connsiteY10" fmla="*/ 876300 h 4107872"/>
                  <a:gd name="connsiteX11" fmla="*/ 0 w 2207665"/>
                  <a:gd name="connsiteY11" fmla="*/ 1854431 h 4107872"/>
                  <a:gd name="connsiteX12" fmla="*/ 955963 w 2207665"/>
                  <a:gd name="connsiteY12" fmla="*/ 4107872 h 4107872"/>
                  <a:gd name="connsiteX0" fmla="*/ 955963 w 2207665"/>
                  <a:gd name="connsiteY0" fmla="*/ 4107872 h 4107872"/>
                  <a:gd name="connsiteX1" fmla="*/ 967683 w 2207665"/>
                  <a:gd name="connsiteY1" fmla="*/ 4095415 h 4107872"/>
                  <a:gd name="connsiteX2" fmla="*/ 1182428 w 2207665"/>
                  <a:gd name="connsiteY2" fmla="*/ 3513524 h 4107872"/>
                  <a:gd name="connsiteX3" fmla="*/ 1293265 w 2207665"/>
                  <a:gd name="connsiteY3" fmla="*/ 3451179 h 4107872"/>
                  <a:gd name="connsiteX4" fmla="*/ 2207665 w 2207665"/>
                  <a:gd name="connsiteY4" fmla="*/ 3575870 h 4107872"/>
                  <a:gd name="connsiteX5" fmla="*/ 1598065 w 2207665"/>
                  <a:gd name="connsiteY5" fmla="*/ 2197342 h 4107872"/>
                  <a:gd name="connsiteX6" fmla="*/ 1620982 w 2207665"/>
                  <a:gd name="connsiteY6" fmla="*/ 2209800 h 4107872"/>
                  <a:gd name="connsiteX7" fmla="*/ 1331422 w 2207665"/>
                  <a:gd name="connsiteY7" fmla="*/ 1463040 h 4107872"/>
                  <a:gd name="connsiteX8" fmla="*/ 1064722 w 2207665"/>
                  <a:gd name="connsiteY8" fmla="*/ 853440 h 4107872"/>
                  <a:gd name="connsiteX9" fmla="*/ 729442 w 2207665"/>
                  <a:gd name="connsiteY9" fmla="*/ 30480 h 4107872"/>
                  <a:gd name="connsiteX10" fmla="*/ 721822 w 2207665"/>
                  <a:gd name="connsiteY10" fmla="*/ 0 h 4107872"/>
                  <a:gd name="connsiteX11" fmla="*/ 356062 w 2207665"/>
                  <a:gd name="connsiteY11" fmla="*/ 876300 h 4107872"/>
                  <a:gd name="connsiteX12" fmla="*/ 0 w 2207665"/>
                  <a:gd name="connsiteY12" fmla="*/ 1854431 h 4107872"/>
                  <a:gd name="connsiteX13" fmla="*/ 955963 w 2207665"/>
                  <a:gd name="connsiteY13" fmla="*/ 4107872 h 4107872"/>
                  <a:gd name="connsiteX0" fmla="*/ 692727 w 2207665"/>
                  <a:gd name="connsiteY0" fmla="*/ 4530435 h 4530435"/>
                  <a:gd name="connsiteX1" fmla="*/ 967683 w 2207665"/>
                  <a:gd name="connsiteY1" fmla="*/ 4095415 h 4530435"/>
                  <a:gd name="connsiteX2" fmla="*/ 1182428 w 2207665"/>
                  <a:gd name="connsiteY2" fmla="*/ 3513524 h 4530435"/>
                  <a:gd name="connsiteX3" fmla="*/ 1293265 w 2207665"/>
                  <a:gd name="connsiteY3" fmla="*/ 3451179 h 4530435"/>
                  <a:gd name="connsiteX4" fmla="*/ 2207665 w 2207665"/>
                  <a:gd name="connsiteY4" fmla="*/ 3575870 h 4530435"/>
                  <a:gd name="connsiteX5" fmla="*/ 1598065 w 2207665"/>
                  <a:gd name="connsiteY5" fmla="*/ 2197342 h 4530435"/>
                  <a:gd name="connsiteX6" fmla="*/ 1620982 w 2207665"/>
                  <a:gd name="connsiteY6" fmla="*/ 2209800 h 4530435"/>
                  <a:gd name="connsiteX7" fmla="*/ 1331422 w 2207665"/>
                  <a:gd name="connsiteY7" fmla="*/ 1463040 h 4530435"/>
                  <a:gd name="connsiteX8" fmla="*/ 1064722 w 2207665"/>
                  <a:gd name="connsiteY8" fmla="*/ 853440 h 4530435"/>
                  <a:gd name="connsiteX9" fmla="*/ 729442 w 2207665"/>
                  <a:gd name="connsiteY9" fmla="*/ 30480 h 4530435"/>
                  <a:gd name="connsiteX10" fmla="*/ 721822 w 2207665"/>
                  <a:gd name="connsiteY10" fmla="*/ 0 h 4530435"/>
                  <a:gd name="connsiteX11" fmla="*/ 356062 w 2207665"/>
                  <a:gd name="connsiteY11" fmla="*/ 876300 h 4530435"/>
                  <a:gd name="connsiteX12" fmla="*/ 0 w 2207665"/>
                  <a:gd name="connsiteY12" fmla="*/ 1854431 h 4530435"/>
                  <a:gd name="connsiteX13" fmla="*/ 692727 w 2207665"/>
                  <a:gd name="connsiteY13" fmla="*/ 4530435 h 4530435"/>
                  <a:gd name="connsiteX0" fmla="*/ 692727 w 2207665"/>
                  <a:gd name="connsiteY0" fmla="*/ 4530435 h 4530435"/>
                  <a:gd name="connsiteX1" fmla="*/ 967683 w 2207665"/>
                  <a:gd name="connsiteY1" fmla="*/ 4095415 h 4530435"/>
                  <a:gd name="connsiteX2" fmla="*/ 1182428 w 2207665"/>
                  <a:gd name="connsiteY2" fmla="*/ 3513524 h 4530435"/>
                  <a:gd name="connsiteX3" fmla="*/ 1293265 w 2207665"/>
                  <a:gd name="connsiteY3" fmla="*/ 3451179 h 4530435"/>
                  <a:gd name="connsiteX4" fmla="*/ 2207665 w 2207665"/>
                  <a:gd name="connsiteY4" fmla="*/ 3575870 h 4530435"/>
                  <a:gd name="connsiteX5" fmla="*/ 1598065 w 2207665"/>
                  <a:gd name="connsiteY5" fmla="*/ 2197342 h 4530435"/>
                  <a:gd name="connsiteX6" fmla="*/ 1620982 w 2207665"/>
                  <a:gd name="connsiteY6" fmla="*/ 2209800 h 4530435"/>
                  <a:gd name="connsiteX7" fmla="*/ 1331422 w 2207665"/>
                  <a:gd name="connsiteY7" fmla="*/ 1463040 h 4530435"/>
                  <a:gd name="connsiteX8" fmla="*/ 1064722 w 2207665"/>
                  <a:gd name="connsiteY8" fmla="*/ 853440 h 4530435"/>
                  <a:gd name="connsiteX9" fmla="*/ 729442 w 2207665"/>
                  <a:gd name="connsiteY9" fmla="*/ 30480 h 4530435"/>
                  <a:gd name="connsiteX10" fmla="*/ 721822 w 2207665"/>
                  <a:gd name="connsiteY10" fmla="*/ 0 h 4530435"/>
                  <a:gd name="connsiteX11" fmla="*/ 356062 w 2207665"/>
                  <a:gd name="connsiteY11" fmla="*/ 876300 h 4530435"/>
                  <a:gd name="connsiteX12" fmla="*/ 0 w 2207665"/>
                  <a:gd name="connsiteY12" fmla="*/ 1854431 h 4530435"/>
                  <a:gd name="connsiteX13" fmla="*/ 11719 w 2207665"/>
                  <a:gd name="connsiteY13" fmla="*/ 1864833 h 4530435"/>
                  <a:gd name="connsiteX14" fmla="*/ 692727 w 2207665"/>
                  <a:gd name="connsiteY14" fmla="*/ 4530435 h 4530435"/>
                  <a:gd name="connsiteX0" fmla="*/ 1145135 w 2660073"/>
                  <a:gd name="connsiteY0" fmla="*/ 4530435 h 4530435"/>
                  <a:gd name="connsiteX1" fmla="*/ 1420091 w 2660073"/>
                  <a:gd name="connsiteY1" fmla="*/ 4095415 h 4530435"/>
                  <a:gd name="connsiteX2" fmla="*/ 1634836 w 2660073"/>
                  <a:gd name="connsiteY2" fmla="*/ 3513524 h 4530435"/>
                  <a:gd name="connsiteX3" fmla="*/ 1745673 w 2660073"/>
                  <a:gd name="connsiteY3" fmla="*/ 3451179 h 4530435"/>
                  <a:gd name="connsiteX4" fmla="*/ 2660073 w 2660073"/>
                  <a:gd name="connsiteY4" fmla="*/ 3575870 h 4530435"/>
                  <a:gd name="connsiteX5" fmla="*/ 2050473 w 2660073"/>
                  <a:gd name="connsiteY5" fmla="*/ 2197342 h 4530435"/>
                  <a:gd name="connsiteX6" fmla="*/ 2073390 w 2660073"/>
                  <a:gd name="connsiteY6" fmla="*/ 2209800 h 4530435"/>
                  <a:gd name="connsiteX7" fmla="*/ 1783830 w 2660073"/>
                  <a:gd name="connsiteY7" fmla="*/ 1463040 h 4530435"/>
                  <a:gd name="connsiteX8" fmla="*/ 1517130 w 2660073"/>
                  <a:gd name="connsiteY8" fmla="*/ 853440 h 4530435"/>
                  <a:gd name="connsiteX9" fmla="*/ 1181850 w 2660073"/>
                  <a:gd name="connsiteY9" fmla="*/ 30480 h 4530435"/>
                  <a:gd name="connsiteX10" fmla="*/ 1174230 w 2660073"/>
                  <a:gd name="connsiteY10" fmla="*/ 0 h 4530435"/>
                  <a:gd name="connsiteX11" fmla="*/ 808470 w 2660073"/>
                  <a:gd name="connsiteY11" fmla="*/ 876300 h 4530435"/>
                  <a:gd name="connsiteX12" fmla="*/ 452408 w 2660073"/>
                  <a:gd name="connsiteY12" fmla="*/ 1854431 h 4530435"/>
                  <a:gd name="connsiteX13" fmla="*/ 0 w 2660073"/>
                  <a:gd name="connsiteY13" fmla="*/ 4150833 h 4530435"/>
                  <a:gd name="connsiteX14" fmla="*/ 1145135 w 2660073"/>
                  <a:gd name="connsiteY14" fmla="*/ 4530435 h 4530435"/>
                  <a:gd name="connsiteX0" fmla="*/ 1145135 w 2660073"/>
                  <a:gd name="connsiteY0" fmla="*/ 4530435 h 4530435"/>
                  <a:gd name="connsiteX1" fmla="*/ 1420091 w 2660073"/>
                  <a:gd name="connsiteY1" fmla="*/ 4095415 h 4530435"/>
                  <a:gd name="connsiteX2" fmla="*/ 1634836 w 2660073"/>
                  <a:gd name="connsiteY2" fmla="*/ 3513524 h 4530435"/>
                  <a:gd name="connsiteX3" fmla="*/ 1745673 w 2660073"/>
                  <a:gd name="connsiteY3" fmla="*/ 3451179 h 4530435"/>
                  <a:gd name="connsiteX4" fmla="*/ 2660073 w 2660073"/>
                  <a:gd name="connsiteY4" fmla="*/ 3575870 h 4530435"/>
                  <a:gd name="connsiteX5" fmla="*/ 2050473 w 2660073"/>
                  <a:gd name="connsiteY5" fmla="*/ 2197342 h 4530435"/>
                  <a:gd name="connsiteX6" fmla="*/ 2073390 w 2660073"/>
                  <a:gd name="connsiteY6" fmla="*/ 2209800 h 4530435"/>
                  <a:gd name="connsiteX7" fmla="*/ 1783830 w 2660073"/>
                  <a:gd name="connsiteY7" fmla="*/ 1463040 h 4530435"/>
                  <a:gd name="connsiteX8" fmla="*/ 1517130 w 2660073"/>
                  <a:gd name="connsiteY8" fmla="*/ 853440 h 4530435"/>
                  <a:gd name="connsiteX9" fmla="*/ 1181850 w 2660073"/>
                  <a:gd name="connsiteY9" fmla="*/ 30480 h 4530435"/>
                  <a:gd name="connsiteX10" fmla="*/ 1174230 w 2660073"/>
                  <a:gd name="connsiteY10" fmla="*/ 0 h 4530435"/>
                  <a:gd name="connsiteX11" fmla="*/ 808470 w 2660073"/>
                  <a:gd name="connsiteY11" fmla="*/ 876300 h 4530435"/>
                  <a:gd name="connsiteX12" fmla="*/ 452408 w 2660073"/>
                  <a:gd name="connsiteY12" fmla="*/ 1854431 h 4530435"/>
                  <a:gd name="connsiteX13" fmla="*/ 0 w 2660073"/>
                  <a:gd name="connsiteY13" fmla="*/ 4150833 h 4530435"/>
                  <a:gd name="connsiteX14" fmla="*/ 6927 w 2660073"/>
                  <a:gd name="connsiteY14" fmla="*/ 4143906 h 4530435"/>
                  <a:gd name="connsiteX15" fmla="*/ 1145135 w 2660073"/>
                  <a:gd name="connsiteY15" fmla="*/ 4530435 h 4530435"/>
                  <a:gd name="connsiteX0" fmla="*/ 1145135 w 2660073"/>
                  <a:gd name="connsiteY0" fmla="*/ 4530435 h 4530435"/>
                  <a:gd name="connsiteX1" fmla="*/ 1420091 w 2660073"/>
                  <a:gd name="connsiteY1" fmla="*/ 4095415 h 4530435"/>
                  <a:gd name="connsiteX2" fmla="*/ 1634836 w 2660073"/>
                  <a:gd name="connsiteY2" fmla="*/ 3513524 h 4530435"/>
                  <a:gd name="connsiteX3" fmla="*/ 1745673 w 2660073"/>
                  <a:gd name="connsiteY3" fmla="*/ 3451179 h 4530435"/>
                  <a:gd name="connsiteX4" fmla="*/ 2660073 w 2660073"/>
                  <a:gd name="connsiteY4" fmla="*/ 3575870 h 4530435"/>
                  <a:gd name="connsiteX5" fmla="*/ 2050473 w 2660073"/>
                  <a:gd name="connsiteY5" fmla="*/ 2197342 h 4530435"/>
                  <a:gd name="connsiteX6" fmla="*/ 2073390 w 2660073"/>
                  <a:gd name="connsiteY6" fmla="*/ 2209800 h 4530435"/>
                  <a:gd name="connsiteX7" fmla="*/ 1783830 w 2660073"/>
                  <a:gd name="connsiteY7" fmla="*/ 1463040 h 4530435"/>
                  <a:gd name="connsiteX8" fmla="*/ 1517130 w 2660073"/>
                  <a:gd name="connsiteY8" fmla="*/ 853440 h 4530435"/>
                  <a:gd name="connsiteX9" fmla="*/ 1181850 w 2660073"/>
                  <a:gd name="connsiteY9" fmla="*/ 30480 h 4530435"/>
                  <a:gd name="connsiteX10" fmla="*/ 1174230 w 2660073"/>
                  <a:gd name="connsiteY10" fmla="*/ 0 h 4530435"/>
                  <a:gd name="connsiteX11" fmla="*/ 808470 w 2660073"/>
                  <a:gd name="connsiteY11" fmla="*/ 876300 h 4530435"/>
                  <a:gd name="connsiteX12" fmla="*/ 452408 w 2660073"/>
                  <a:gd name="connsiteY12" fmla="*/ 1854431 h 4530435"/>
                  <a:gd name="connsiteX13" fmla="*/ 0 w 2660073"/>
                  <a:gd name="connsiteY13" fmla="*/ 4150833 h 4530435"/>
                  <a:gd name="connsiteX14" fmla="*/ 374073 w 2660073"/>
                  <a:gd name="connsiteY14" fmla="*/ 4240888 h 4530435"/>
                  <a:gd name="connsiteX15" fmla="*/ 1145135 w 2660073"/>
                  <a:gd name="connsiteY15" fmla="*/ 4530435 h 4530435"/>
                  <a:gd name="connsiteX0" fmla="*/ 819553 w 2334491"/>
                  <a:gd name="connsiteY0" fmla="*/ 4530435 h 4530435"/>
                  <a:gd name="connsiteX1" fmla="*/ 1094509 w 2334491"/>
                  <a:gd name="connsiteY1" fmla="*/ 4095415 h 4530435"/>
                  <a:gd name="connsiteX2" fmla="*/ 1309254 w 2334491"/>
                  <a:gd name="connsiteY2" fmla="*/ 3513524 h 4530435"/>
                  <a:gd name="connsiteX3" fmla="*/ 1420091 w 2334491"/>
                  <a:gd name="connsiteY3" fmla="*/ 3451179 h 4530435"/>
                  <a:gd name="connsiteX4" fmla="*/ 2334491 w 2334491"/>
                  <a:gd name="connsiteY4" fmla="*/ 3575870 h 4530435"/>
                  <a:gd name="connsiteX5" fmla="*/ 1724891 w 2334491"/>
                  <a:gd name="connsiteY5" fmla="*/ 2197342 h 4530435"/>
                  <a:gd name="connsiteX6" fmla="*/ 1747808 w 2334491"/>
                  <a:gd name="connsiteY6" fmla="*/ 2209800 h 4530435"/>
                  <a:gd name="connsiteX7" fmla="*/ 1458248 w 2334491"/>
                  <a:gd name="connsiteY7" fmla="*/ 1463040 h 4530435"/>
                  <a:gd name="connsiteX8" fmla="*/ 1191548 w 2334491"/>
                  <a:gd name="connsiteY8" fmla="*/ 853440 h 4530435"/>
                  <a:gd name="connsiteX9" fmla="*/ 856268 w 2334491"/>
                  <a:gd name="connsiteY9" fmla="*/ 30480 h 4530435"/>
                  <a:gd name="connsiteX10" fmla="*/ 848648 w 2334491"/>
                  <a:gd name="connsiteY10" fmla="*/ 0 h 4530435"/>
                  <a:gd name="connsiteX11" fmla="*/ 482888 w 2334491"/>
                  <a:gd name="connsiteY11" fmla="*/ 876300 h 4530435"/>
                  <a:gd name="connsiteX12" fmla="*/ 126826 w 2334491"/>
                  <a:gd name="connsiteY12" fmla="*/ 1854431 h 4530435"/>
                  <a:gd name="connsiteX13" fmla="*/ 0 w 2334491"/>
                  <a:gd name="connsiteY13" fmla="*/ 2903924 h 4530435"/>
                  <a:gd name="connsiteX14" fmla="*/ 48491 w 2334491"/>
                  <a:gd name="connsiteY14" fmla="*/ 4240888 h 4530435"/>
                  <a:gd name="connsiteX15" fmla="*/ 819553 w 2334491"/>
                  <a:gd name="connsiteY15" fmla="*/ 4530435 h 4530435"/>
                  <a:gd name="connsiteX0" fmla="*/ 1152062 w 2667000"/>
                  <a:gd name="connsiteY0" fmla="*/ 4530435 h 4530435"/>
                  <a:gd name="connsiteX1" fmla="*/ 1427018 w 2667000"/>
                  <a:gd name="connsiteY1" fmla="*/ 4095415 h 4530435"/>
                  <a:gd name="connsiteX2" fmla="*/ 1641763 w 2667000"/>
                  <a:gd name="connsiteY2" fmla="*/ 3513524 h 4530435"/>
                  <a:gd name="connsiteX3" fmla="*/ 1752600 w 2667000"/>
                  <a:gd name="connsiteY3" fmla="*/ 3451179 h 4530435"/>
                  <a:gd name="connsiteX4" fmla="*/ 2667000 w 2667000"/>
                  <a:gd name="connsiteY4" fmla="*/ 3575870 h 4530435"/>
                  <a:gd name="connsiteX5" fmla="*/ 2057400 w 2667000"/>
                  <a:gd name="connsiteY5" fmla="*/ 2197342 h 4530435"/>
                  <a:gd name="connsiteX6" fmla="*/ 2080317 w 2667000"/>
                  <a:gd name="connsiteY6" fmla="*/ 2209800 h 4530435"/>
                  <a:gd name="connsiteX7" fmla="*/ 1790757 w 2667000"/>
                  <a:gd name="connsiteY7" fmla="*/ 1463040 h 4530435"/>
                  <a:gd name="connsiteX8" fmla="*/ 1524057 w 2667000"/>
                  <a:gd name="connsiteY8" fmla="*/ 853440 h 4530435"/>
                  <a:gd name="connsiteX9" fmla="*/ 1188777 w 2667000"/>
                  <a:gd name="connsiteY9" fmla="*/ 30480 h 4530435"/>
                  <a:gd name="connsiteX10" fmla="*/ 1181157 w 2667000"/>
                  <a:gd name="connsiteY10" fmla="*/ 0 h 4530435"/>
                  <a:gd name="connsiteX11" fmla="*/ 815397 w 2667000"/>
                  <a:gd name="connsiteY11" fmla="*/ 876300 h 4530435"/>
                  <a:gd name="connsiteX12" fmla="*/ 459335 w 2667000"/>
                  <a:gd name="connsiteY12" fmla="*/ 1854431 h 4530435"/>
                  <a:gd name="connsiteX13" fmla="*/ 332509 w 2667000"/>
                  <a:gd name="connsiteY13" fmla="*/ 2903924 h 4530435"/>
                  <a:gd name="connsiteX14" fmla="*/ 0 w 2667000"/>
                  <a:gd name="connsiteY14" fmla="*/ 4157761 h 4530435"/>
                  <a:gd name="connsiteX15" fmla="*/ 1152062 w 2667000"/>
                  <a:gd name="connsiteY15" fmla="*/ 4530435 h 4530435"/>
                  <a:gd name="connsiteX0" fmla="*/ 1152062 w 2667000"/>
                  <a:gd name="connsiteY0" fmla="*/ 4530435 h 4530435"/>
                  <a:gd name="connsiteX1" fmla="*/ 1427018 w 2667000"/>
                  <a:gd name="connsiteY1" fmla="*/ 4095415 h 4530435"/>
                  <a:gd name="connsiteX2" fmla="*/ 1641763 w 2667000"/>
                  <a:gd name="connsiteY2" fmla="*/ 3513524 h 4530435"/>
                  <a:gd name="connsiteX3" fmla="*/ 1752600 w 2667000"/>
                  <a:gd name="connsiteY3" fmla="*/ 3451179 h 4530435"/>
                  <a:gd name="connsiteX4" fmla="*/ 2667000 w 2667000"/>
                  <a:gd name="connsiteY4" fmla="*/ 3575870 h 4530435"/>
                  <a:gd name="connsiteX5" fmla="*/ 2080317 w 2667000"/>
                  <a:gd name="connsiteY5" fmla="*/ 2209800 h 4530435"/>
                  <a:gd name="connsiteX6" fmla="*/ 1790757 w 2667000"/>
                  <a:gd name="connsiteY6" fmla="*/ 1463040 h 4530435"/>
                  <a:gd name="connsiteX7" fmla="*/ 1524057 w 2667000"/>
                  <a:gd name="connsiteY7" fmla="*/ 853440 h 4530435"/>
                  <a:gd name="connsiteX8" fmla="*/ 1188777 w 2667000"/>
                  <a:gd name="connsiteY8" fmla="*/ 30480 h 4530435"/>
                  <a:gd name="connsiteX9" fmla="*/ 1181157 w 2667000"/>
                  <a:gd name="connsiteY9" fmla="*/ 0 h 4530435"/>
                  <a:gd name="connsiteX10" fmla="*/ 815397 w 2667000"/>
                  <a:gd name="connsiteY10" fmla="*/ 876300 h 4530435"/>
                  <a:gd name="connsiteX11" fmla="*/ 459335 w 2667000"/>
                  <a:gd name="connsiteY11" fmla="*/ 1854431 h 4530435"/>
                  <a:gd name="connsiteX12" fmla="*/ 332509 w 2667000"/>
                  <a:gd name="connsiteY12" fmla="*/ 2903924 h 4530435"/>
                  <a:gd name="connsiteX13" fmla="*/ 0 w 2667000"/>
                  <a:gd name="connsiteY13" fmla="*/ 4157761 h 4530435"/>
                  <a:gd name="connsiteX14" fmla="*/ 1152062 w 2667000"/>
                  <a:gd name="connsiteY14" fmla="*/ 4530435 h 4530435"/>
                  <a:gd name="connsiteX0" fmla="*/ 1152062 w 2667000"/>
                  <a:gd name="connsiteY0" fmla="*/ 4530435 h 4530435"/>
                  <a:gd name="connsiteX1" fmla="*/ 1427018 w 2667000"/>
                  <a:gd name="connsiteY1" fmla="*/ 4095415 h 4530435"/>
                  <a:gd name="connsiteX2" fmla="*/ 1641763 w 2667000"/>
                  <a:gd name="connsiteY2" fmla="*/ 3513524 h 4530435"/>
                  <a:gd name="connsiteX3" fmla="*/ 1752600 w 2667000"/>
                  <a:gd name="connsiteY3" fmla="*/ 3451179 h 4530435"/>
                  <a:gd name="connsiteX4" fmla="*/ 2667000 w 2667000"/>
                  <a:gd name="connsiteY4" fmla="*/ 3549200 h 4530435"/>
                  <a:gd name="connsiteX5" fmla="*/ 2080317 w 2667000"/>
                  <a:gd name="connsiteY5" fmla="*/ 2209800 h 4530435"/>
                  <a:gd name="connsiteX6" fmla="*/ 1790757 w 2667000"/>
                  <a:gd name="connsiteY6" fmla="*/ 1463040 h 4530435"/>
                  <a:gd name="connsiteX7" fmla="*/ 1524057 w 2667000"/>
                  <a:gd name="connsiteY7" fmla="*/ 853440 h 4530435"/>
                  <a:gd name="connsiteX8" fmla="*/ 1188777 w 2667000"/>
                  <a:gd name="connsiteY8" fmla="*/ 30480 h 4530435"/>
                  <a:gd name="connsiteX9" fmla="*/ 1181157 w 2667000"/>
                  <a:gd name="connsiteY9" fmla="*/ 0 h 4530435"/>
                  <a:gd name="connsiteX10" fmla="*/ 815397 w 2667000"/>
                  <a:gd name="connsiteY10" fmla="*/ 876300 h 4530435"/>
                  <a:gd name="connsiteX11" fmla="*/ 459335 w 2667000"/>
                  <a:gd name="connsiteY11" fmla="*/ 1854431 h 4530435"/>
                  <a:gd name="connsiteX12" fmla="*/ 332509 w 2667000"/>
                  <a:gd name="connsiteY12" fmla="*/ 2903924 h 4530435"/>
                  <a:gd name="connsiteX13" fmla="*/ 0 w 2667000"/>
                  <a:gd name="connsiteY13" fmla="*/ 4157761 h 4530435"/>
                  <a:gd name="connsiteX14" fmla="*/ 1152062 w 2667000"/>
                  <a:gd name="connsiteY14" fmla="*/ 4530435 h 4530435"/>
                  <a:gd name="connsiteX0" fmla="*/ 1152062 w 2667000"/>
                  <a:gd name="connsiteY0" fmla="*/ 4530435 h 4530435"/>
                  <a:gd name="connsiteX1" fmla="*/ 1137134 w 2667000"/>
                  <a:gd name="connsiteY1" fmla="*/ 4517220 h 4530435"/>
                  <a:gd name="connsiteX2" fmla="*/ 1427018 w 2667000"/>
                  <a:gd name="connsiteY2" fmla="*/ 4095415 h 4530435"/>
                  <a:gd name="connsiteX3" fmla="*/ 1641763 w 2667000"/>
                  <a:gd name="connsiteY3" fmla="*/ 3513524 h 4530435"/>
                  <a:gd name="connsiteX4" fmla="*/ 1752600 w 2667000"/>
                  <a:gd name="connsiteY4" fmla="*/ 3451179 h 4530435"/>
                  <a:gd name="connsiteX5" fmla="*/ 2667000 w 2667000"/>
                  <a:gd name="connsiteY5" fmla="*/ 3549200 h 4530435"/>
                  <a:gd name="connsiteX6" fmla="*/ 2080317 w 2667000"/>
                  <a:gd name="connsiteY6" fmla="*/ 2209800 h 4530435"/>
                  <a:gd name="connsiteX7" fmla="*/ 1790757 w 2667000"/>
                  <a:gd name="connsiteY7" fmla="*/ 1463040 h 4530435"/>
                  <a:gd name="connsiteX8" fmla="*/ 1524057 w 2667000"/>
                  <a:gd name="connsiteY8" fmla="*/ 853440 h 4530435"/>
                  <a:gd name="connsiteX9" fmla="*/ 1188777 w 2667000"/>
                  <a:gd name="connsiteY9" fmla="*/ 30480 h 4530435"/>
                  <a:gd name="connsiteX10" fmla="*/ 1181157 w 2667000"/>
                  <a:gd name="connsiteY10" fmla="*/ 0 h 4530435"/>
                  <a:gd name="connsiteX11" fmla="*/ 815397 w 2667000"/>
                  <a:gd name="connsiteY11" fmla="*/ 876300 h 4530435"/>
                  <a:gd name="connsiteX12" fmla="*/ 459335 w 2667000"/>
                  <a:gd name="connsiteY12" fmla="*/ 1854431 h 4530435"/>
                  <a:gd name="connsiteX13" fmla="*/ 332509 w 2667000"/>
                  <a:gd name="connsiteY13" fmla="*/ 2903924 h 4530435"/>
                  <a:gd name="connsiteX14" fmla="*/ 0 w 2667000"/>
                  <a:gd name="connsiteY14" fmla="*/ 4157761 h 4530435"/>
                  <a:gd name="connsiteX15" fmla="*/ 1152062 w 2667000"/>
                  <a:gd name="connsiteY15" fmla="*/ 4530435 h 4530435"/>
                  <a:gd name="connsiteX0" fmla="*/ 912551 w 2667000"/>
                  <a:gd name="connsiteY0" fmla="*/ 4482533 h 4517220"/>
                  <a:gd name="connsiteX1" fmla="*/ 1137134 w 2667000"/>
                  <a:gd name="connsiteY1" fmla="*/ 4517220 h 4517220"/>
                  <a:gd name="connsiteX2" fmla="*/ 1427018 w 2667000"/>
                  <a:gd name="connsiteY2" fmla="*/ 4095415 h 4517220"/>
                  <a:gd name="connsiteX3" fmla="*/ 1641763 w 2667000"/>
                  <a:gd name="connsiteY3" fmla="*/ 3513524 h 4517220"/>
                  <a:gd name="connsiteX4" fmla="*/ 1752600 w 2667000"/>
                  <a:gd name="connsiteY4" fmla="*/ 3451179 h 4517220"/>
                  <a:gd name="connsiteX5" fmla="*/ 2667000 w 2667000"/>
                  <a:gd name="connsiteY5" fmla="*/ 3549200 h 4517220"/>
                  <a:gd name="connsiteX6" fmla="*/ 2080317 w 2667000"/>
                  <a:gd name="connsiteY6" fmla="*/ 2209800 h 4517220"/>
                  <a:gd name="connsiteX7" fmla="*/ 1790757 w 2667000"/>
                  <a:gd name="connsiteY7" fmla="*/ 1463040 h 4517220"/>
                  <a:gd name="connsiteX8" fmla="*/ 1524057 w 2667000"/>
                  <a:gd name="connsiteY8" fmla="*/ 853440 h 4517220"/>
                  <a:gd name="connsiteX9" fmla="*/ 1188777 w 2667000"/>
                  <a:gd name="connsiteY9" fmla="*/ 30480 h 4517220"/>
                  <a:gd name="connsiteX10" fmla="*/ 1181157 w 2667000"/>
                  <a:gd name="connsiteY10" fmla="*/ 0 h 4517220"/>
                  <a:gd name="connsiteX11" fmla="*/ 815397 w 2667000"/>
                  <a:gd name="connsiteY11" fmla="*/ 876300 h 4517220"/>
                  <a:gd name="connsiteX12" fmla="*/ 459335 w 2667000"/>
                  <a:gd name="connsiteY12" fmla="*/ 1854431 h 4517220"/>
                  <a:gd name="connsiteX13" fmla="*/ 332509 w 2667000"/>
                  <a:gd name="connsiteY13" fmla="*/ 2903924 h 4517220"/>
                  <a:gd name="connsiteX14" fmla="*/ 0 w 2667000"/>
                  <a:gd name="connsiteY14" fmla="*/ 4157761 h 4517220"/>
                  <a:gd name="connsiteX15" fmla="*/ 912551 w 2667000"/>
                  <a:gd name="connsiteY15" fmla="*/ 4482533 h 4517220"/>
                  <a:gd name="connsiteX0" fmla="*/ 912551 w 2667000"/>
                  <a:gd name="connsiteY0" fmla="*/ 4482533 h 4957917"/>
                  <a:gd name="connsiteX1" fmla="*/ 859301 w 2667000"/>
                  <a:gd name="connsiteY1" fmla="*/ 4957917 h 4957917"/>
                  <a:gd name="connsiteX2" fmla="*/ 1427018 w 2667000"/>
                  <a:gd name="connsiteY2" fmla="*/ 4095415 h 4957917"/>
                  <a:gd name="connsiteX3" fmla="*/ 1641763 w 2667000"/>
                  <a:gd name="connsiteY3" fmla="*/ 3513524 h 4957917"/>
                  <a:gd name="connsiteX4" fmla="*/ 1752600 w 2667000"/>
                  <a:gd name="connsiteY4" fmla="*/ 3451179 h 4957917"/>
                  <a:gd name="connsiteX5" fmla="*/ 2667000 w 2667000"/>
                  <a:gd name="connsiteY5" fmla="*/ 3549200 h 4957917"/>
                  <a:gd name="connsiteX6" fmla="*/ 2080317 w 2667000"/>
                  <a:gd name="connsiteY6" fmla="*/ 2209800 h 4957917"/>
                  <a:gd name="connsiteX7" fmla="*/ 1790757 w 2667000"/>
                  <a:gd name="connsiteY7" fmla="*/ 1463040 h 4957917"/>
                  <a:gd name="connsiteX8" fmla="*/ 1524057 w 2667000"/>
                  <a:gd name="connsiteY8" fmla="*/ 853440 h 4957917"/>
                  <a:gd name="connsiteX9" fmla="*/ 1188777 w 2667000"/>
                  <a:gd name="connsiteY9" fmla="*/ 30480 h 4957917"/>
                  <a:gd name="connsiteX10" fmla="*/ 1181157 w 2667000"/>
                  <a:gd name="connsiteY10" fmla="*/ 0 h 4957917"/>
                  <a:gd name="connsiteX11" fmla="*/ 815397 w 2667000"/>
                  <a:gd name="connsiteY11" fmla="*/ 876300 h 4957917"/>
                  <a:gd name="connsiteX12" fmla="*/ 459335 w 2667000"/>
                  <a:gd name="connsiteY12" fmla="*/ 1854431 h 4957917"/>
                  <a:gd name="connsiteX13" fmla="*/ 332509 w 2667000"/>
                  <a:gd name="connsiteY13" fmla="*/ 2903924 h 4957917"/>
                  <a:gd name="connsiteX14" fmla="*/ 0 w 2667000"/>
                  <a:gd name="connsiteY14" fmla="*/ 4157761 h 4957917"/>
                  <a:gd name="connsiteX15" fmla="*/ 912551 w 2667000"/>
                  <a:gd name="connsiteY15" fmla="*/ 4482533 h 4957917"/>
                  <a:gd name="connsiteX0" fmla="*/ 912551 w 2667000"/>
                  <a:gd name="connsiteY0" fmla="*/ 4482533 h 4957917"/>
                  <a:gd name="connsiteX1" fmla="*/ 897624 w 2667000"/>
                  <a:gd name="connsiteY1" fmla="*/ 4488479 h 4957917"/>
                  <a:gd name="connsiteX2" fmla="*/ 859301 w 2667000"/>
                  <a:gd name="connsiteY2" fmla="*/ 4957917 h 4957917"/>
                  <a:gd name="connsiteX3" fmla="*/ 1427018 w 2667000"/>
                  <a:gd name="connsiteY3" fmla="*/ 4095415 h 4957917"/>
                  <a:gd name="connsiteX4" fmla="*/ 1641763 w 2667000"/>
                  <a:gd name="connsiteY4" fmla="*/ 3513524 h 4957917"/>
                  <a:gd name="connsiteX5" fmla="*/ 1752600 w 2667000"/>
                  <a:gd name="connsiteY5" fmla="*/ 3451179 h 4957917"/>
                  <a:gd name="connsiteX6" fmla="*/ 2667000 w 2667000"/>
                  <a:gd name="connsiteY6" fmla="*/ 3549200 h 4957917"/>
                  <a:gd name="connsiteX7" fmla="*/ 2080317 w 2667000"/>
                  <a:gd name="connsiteY7" fmla="*/ 2209800 h 4957917"/>
                  <a:gd name="connsiteX8" fmla="*/ 1790757 w 2667000"/>
                  <a:gd name="connsiteY8" fmla="*/ 1463040 h 4957917"/>
                  <a:gd name="connsiteX9" fmla="*/ 1524057 w 2667000"/>
                  <a:gd name="connsiteY9" fmla="*/ 853440 h 4957917"/>
                  <a:gd name="connsiteX10" fmla="*/ 1188777 w 2667000"/>
                  <a:gd name="connsiteY10" fmla="*/ 30480 h 4957917"/>
                  <a:gd name="connsiteX11" fmla="*/ 1181157 w 2667000"/>
                  <a:gd name="connsiteY11" fmla="*/ 0 h 4957917"/>
                  <a:gd name="connsiteX12" fmla="*/ 815397 w 2667000"/>
                  <a:gd name="connsiteY12" fmla="*/ 876300 h 4957917"/>
                  <a:gd name="connsiteX13" fmla="*/ 459335 w 2667000"/>
                  <a:gd name="connsiteY13" fmla="*/ 1854431 h 4957917"/>
                  <a:gd name="connsiteX14" fmla="*/ 332509 w 2667000"/>
                  <a:gd name="connsiteY14" fmla="*/ 2903924 h 4957917"/>
                  <a:gd name="connsiteX15" fmla="*/ 0 w 2667000"/>
                  <a:gd name="connsiteY15" fmla="*/ 4157761 h 4957917"/>
                  <a:gd name="connsiteX16" fmla="*/ 912551 w 2667000"/>
                  <a:gd name="connsiteY16" fmla="*/ 4482533 h 4957917"/>
                  <a:gd name="connsiteX0" fmla="*/ 596397 w 2667000"/>
                  <a:gd name="connsiteY0" fmla="*/ 4396311 h 4957917"/>
                  <a:gd name="connsiteX1" fmla="*/ 897624 w 2667000"/>
                  <a:gd name="connsiteY1" fmla="*/ 4488479 h 4957917"/>
                  <a:gd name="connsiteX2" fmla="*/ 859301 w 2667000"/>
                  <a:gd name="connsiteY2" fmla="*/ 4957917 h 4957917"/>
                  <a:gd name="connsiteX3" fmla="*/ 1427018 w 2667000"/>
                  <a:gd name="connsiteY3" fmla="*/ 4095415 h 4957917"/>
                  <a:gd name="connsiteX4" fmla="*/ 1641763 w 2667000"/>
                  <a:gd name="connsiteY4" fmla="*/ 3513524 h 4957917"/>
                  <a:gd name="connsiteX5" fmla="*/ 1752600 w 2667000"/>
                  <a:gd name="connsiteY5" fmla="*/ 3451179 h 4957917"/>
                  <a:gd name="connsiteX6" fmla="*/ 2667000 w 2667000"/>
                  <a:gd name="connsiteY6" fmla="*/ 3549200 h 4957917"/>
                  <a:gd name="connsiteX7" fmla="*/ 2080317 w 2667000"/>
                  <a:gd name="connsiteY7" fmla="*/ 2209800 h 4957917"/>
                  <a:gd name="connsiteX8" fmla="*/ 1790757 w 2667000"/>
                  <a:gd name="connsiteY8" fmla="*/ 1463040 h 4957917"/>
                  <a:gd name="connsiteX9" fmla="*/ 1524057 w 2667000"/>
                  <a:gd name="connsiteY9" fmla="*/ 853440 h 4957917"/>
                  <a:gd name="connsiteX10" fmla="*/ 1188777 w 2667000"/>
                  <a:gd name="connsiteY10" fmla="*/ 30480 h 4957917"/>
                  <a:gd name="connsiteX11" fmla="*/ 1181157 w 2667000"/>
                  <a:gd name="connsiteY11" fmla="*/ 0 h 4957917"/>
                  <a:gd name="connsiteX12" fmla="*/ 815397 w 2667000"/>
                  <a:gd name="connsiteY12" fmla="*/ 876300 h 4957917"/>
                  <a:gd name="connsiteX13" fmla="*/ 459335 w 2667000"/>
                  <a:gd name="connsiteY13" fmla="*/ 1854431 h 4957917"/>
                  <a:gd name="connsiteX14" fmla="*/ 332509 w 2667000"/>
                  <a:gd name="connsiteY14" fmla="*/ 2903924 h 4957917"/>
                  <a:gd name="connsiteX15" fmla="*/ 0 w 2667000"/>
                  <a:gd name="connsiteY15" fmla="*/ 4157761 h 4957917"/>
                  <a:gd name="connsiteX16" fmla="*/ 596397 w 2667000"/>
                  <a:gd name="connsiteY16" fmla="*/ 4396311 h 4957917"/>
                  <a:gd name="connsiteX0" fmla="*/ 596397 w 2667000"/>
                  <a:gd name="connsiteY0" fmla="*/ 4396311 h 4957917"/>
                  <a:gd name="connsiteX1" fmla="*/ 686855 w 2667000"/>
                  <a:gd name="connsiteY1" fmla="*/ 4900437 h 4957917"/>
                  <a:gd name="connsiteX2" fmla="*/ 859301 w 2667000"/>
                  <a:gd name="connsiteY2" fmla="*/ 4957917 h 4957917"/>
                  <a:gd name="connsiteX3" fmla="*/ 1427018 w 2667000"/>
                  <a:gd name="connsiteY3" fmla="*/ 4095415 h 4957917"/>
                  <a:gd name="connsiteX4" fmla="*/ 1641763 w 2667000"/>
                  <a:gd name="connsiteY4" fmla="*/ 3513524 h 4957917"/>
                  <a:gd name="connsiteX5" fmla="*/ 1752600 w 2667000"/>
                  <a:gd name="connsiteY5" fmla="*/ 3451179 h 4957917"/>
                  <a:gd name="connsiteX6" fmla="*/ 2667000 w 2667000"/>
                  <a:gd name="connsiteY6" fmla="*/ 3549200 h 4957917"/>
                  <a:gd name="connsiteX7" fmla="*/ 2080317 w 2667000"/>
                  <a:gd name="connsiteY7" fmla="*/ 2209800 h 4957917"/>
                  <a:gd name="connsiteX8" fmla="*/ 1790757 w 2667000"/>
                  <a:gd name="connsiteY8" fmla="*/ 1463040 h 4957917"/>
                  <a:gd name="connsiteX9" fmla="*/ 1524057 w 2667000"/>
                  <a:gd name="connsiteY9" fmla="*/ 853440 h 4957917"/>
                  <a:gd name="connsiteX10" fmla="*/ 1188777 w 2667000"/>
                  <a:gd name="connsiteY10" fmla="*/ 30480 h 4957917"/>
                  <a:gd name="connsiteX11" fmla="*/ 1181157 w 2667000"/>
                  <a:gd name="connsiteY11" fmla="*/ 0 h 4957917"/>
                  <a:gd name="connsiteX12" fmla="*/ 815397 w 2667000"/>
                  <a:gd name="connsiteY12" fmla="*/ 876300 h 4957917"/>
                  <a:gd name="connsiteX13" fmla="*/ 459335 w 2667000"/>
                  <a:gd name="connsiteY13" fmla="*/ 1854431 h 4957917"/>
                  <a:gd name="connsiteX14" fmla="*/ 332509 w 2667000"/>
                  <a:gd name="connsiteY14" fmla="*/ 2903924 h 4957917"/>
                  <a:gd name="connsiteX15" fmla="*/ 0 w 2667000"/>
                  <a:gd name="connsiteY15" fmla="*/ 4157761 h 4957917"/>
                  <a:gd name="connsiteX16" fmla="*/ 596397 w 2667000"/>
                  <a:gd name="connsiteY16" fmla="*/ 4396311 h 4957917"/>
                  <a:gd name="connsiteX0" fmla="*/ 950874 w 2667000"/>
                  <a:gd name="connsiteY0" fmla="*/ 4501696 h 4957917"/>
                  <a:gd name="connsiteX1" fmla="*/ 686855 w 2667000"/>
                  <a:gd name="connsiteY1" fmla="*/ 4900437 h 4957917"/>
                  <a:gd name="connsiteX2" fmla="*/ 859301 w 2667000"/>
                  <a:gd name="connsiteY2" fmla="*/ 4957917 h 4957917"/>
                  <a:gd name="connsiteX3" fmla="*/ 1427018 w 2667000"/>
                  <a:gd name="connsiteY3" fmla="*/ 4095415 h 4957917"/>
                  <a:gd name="connsiteX4" fmla="*/ 1641763 w 2667000"/>
                  <a:gd name="connsiteY4" fmla="*/ 3513524 h 4957917"/>
                  <a:gd name="connsiteX5" fmla="*/ 1752600 w 2667000"/>
                  <a:gd name="connsiteY5" fmla="*/ 3451179 h 4957917"/>
                  <a:gd name="connsiteX6" fmla="*/ 2667000 w 2667000"/>
                  <a:gd name="connsiteY6" fmla="*/ 3549200 h 4957917"/>
                  <a:gd name="connsiteX7" fmla="*/ 2080317 w 2667000"/>
                  <a:gd name="connsiteY7" fmla="*/ 2209800 h 4957917"/>
                  <a:gd name="connsiteX8" fmla="*/ 1790757 w 2667000"/>
                  <a:gd name="connsiteY8" fmla="*/ 1463040 h 4957917"/>
                  <a:gd name="connsiteX9" fmla="*/ 1524057 w 2667000"/>
                  <a:gd name="connsiteY9" fmla="*/ 853440 h 4957917"/>
                  <a:gd name="connsiteX10" fmla="*/ 1188777 w 2667000"/>
                  <a:gd name="connsiteY10" fmla="*/ 30480 h 4957917"/>
                  <a:gd name="connsiteX11" fmla="*/ 1181157 w 2667000"/>
                  <a:gd name="connsiteY11" fmla="*/ 0 h 4957917"/>
                  <a:gd name="connsiteX12" fmla="*/ 815397 w 2667000"/>
                  <a:gd name="connsiteY12" fmla="*/ 876300 h 4957917"/>
                  <a:gd name="connsiteX13" fmla="*/ 459335 w 2667000"/>
                  <a:gd name="connsiteY13" fmla="*/ 1854431 h 4957917"/>
                  <a:gd name="connsiteX14" fmla="*/ 332509 w 2667000"/>
                  <a:gd name="connsiteY14" fmla="*/ 2903924 h 4957917"/>
                  <a:gd name="connsiteX15" fmla="*/ 0 w 2667000"/>
                  <a:gd name="connsiteY15" fmla="*/ 4157761 h 4957917"/>
                  <a:gd name="connsiteX16" fmla="*/ 950874 w 2667000"/>
                  <a:gd name="connsiteY16" fmla="*/ 4501696 h 4957917"/>
                  <a:gd name="connsiteX0" fmla="*/ 922133 w 2638259"/>
                  <a:gd name="connsiteY0" fmla="*/ 4501696 h 4957917"/>
                  <a:gd name="connsiteX1" fmla="*/ 658114 w 2638259"/>
                  <a:gd name="connsiteY1" fmla="*/ 4900437 h 4957917"/>
                  <a:gd name="connsiteX2" fmla="*/ 830560 w 2638259"/>
                  <a:gd name="connsiteY2" fmla="*/ 4957917 h 4957917"/>
                  <a:gd name="connsiteX3" fmla="*/ 1398277 w 2638259"/>
                  <a:gd name="connsiteY3" fmla="*/ 4095415 h 4957917"/>
                  <a:gd name="connsiteX4" fmla="*/ 1613022 w 2638259"/>
                  <a:gd name="connsiteY4" fmla="*/ 3513524 h 4957917"/>
                  <a:gd name="connsiteX5" fmla="*/ 1723859 w 2638259"/>
                  <a:gd name="connsiteY5" fmla="*/ 3451179 h 4957917"/>
                  <a:gd name="connsiteX6" fmla="*/ 2638259 w 2638259"/>
                  <a:gd name="connsiteY6" fmla="*/ 3549200 h 4957917"/>
                  <a:gd name="connsiteX7" fmla="*/ 2051576 w 2638259"/>
                  <a:gd name="connsiteY7" fmla="*/ 2209800 h 4957917"/>
                  <a:gd name="connsiteX8" fmla="*/ 1762016 w 2638259"/>
                  <a:gd name="connsiteY8" fmla="*/ 1463040 h 4957917"/>
                  <a:gd name="connsiteX9" fmla="*/ 1495316 w 2638259"/>
                  <a:gd name="connsiteY9" fmla="*/ 853440 h 4957917"/>
                  <a:gd name="connsiteX10" fmla="*/ 1160036 w 2638259"/>
                  <a:gd name="connsiteY10" fmla="*/ 30480 h 4957917"/>
                  <a:gd name="connsiteX11" fmla="*/ 1152416 w 2638259"/>
                  <a:gd name="connsiteY11" fmla="*/ 0 h 4957917"/>
                  <a:gd name="connsiteX12" fmla="*/ 786656 w 2638259"/>
                  <a:gd name="connsiteY12" fmla="*/ 876300 h 4957917"/>
                  <a:gd name="connsiteX13" fmla="*/ 430594 w 2638259"/>
                  <a:gd name="connsiteY13" fmla="*/ 1854431 h 4957917"/>
                  <a:gd name="connsiteX14" fmla="*/ 303768 w 2638259"/>
                  <a:gd name="connsiteY14" fmla="*/ 2903924 h 4957917"/>
                  <a:gd name="connsiteX15" fmla="*/ 0 w 2638259"/>
                  <a:gd name="connsiteY15" fmla="*/ 4205662 h 4957917"/>
                  <a:gd name="connsiteX16" fmla="*/ 922133 w 2638259"/>
                  <a:gd name="connsiteY16" fmla="*/ 4501696 h 4957917"/>
                  <a:gd name="connsiteX0" fmla="*/ 934651 w 2650777"/>
                  <a:gd name="connsiteY0" fmla="*/ 4501696 h 4957917"/>
                  <a:gd name="connsiteX1" fmla="*/ 670632 w 2650777"/>
                  <a:gd name="connsiteY1" fmla="*/ 4900437 h 4957917"/>
                  <a:gd name="connsiteX2" fmla="*/ 843078 w 2650777"/>
                  <a:gd name="connsiteY2" fmla="*/ 4957917 h 4957917"/>
                  <a:gd name="connsiteX3" fmla="*/ 1410795 w 2650777"/>
                  <a:gd name="connsiteY3" fmla="*/ 4095415 h 4957917"/>
                  <a:gd name="connsiteX4" fmla="*/ 1625540 w 2650777"/>
                  <a:gd name="connsiteY4" fmla="*/ 3513524 h 4957917"/>
                  <a:gd name="connsiteX5" fmla="*/ 1736377 w 2650777"/>
                  <a:gd name="connsiteY5" fmla="*/ 3451179 h 4957917"/>
                  <a:gd name="connsiteX6" fmla="*/ 2650777 w 2650777"/>
                  <a:gd name="connsiteY6" fmla="*/ 3549200 h 4957917"/>
                  <a:gd name="connsiteX7" fmla="*/ 2064094 w 2650777"/>
                  <a:gd name="connsiteY7" fmla="*/ 2209800 h 4957917"/>
                  <a:gd name="connsiteX8" fmla="*/ 1774534 w 2650777"/>
                  <a:gd name="connsiteY8" fmla="*/ 1463040 h 4957917"/>
                  <a:gd name="connsiteX9" fmla="*/ 1507834 w 2650777"/>
                  <a:gd name="connsiteY9" fmla="*/ 853440 h 4957917"/>
                  <a:gd name="connsiteX10" fmla="*/ 1172554 w 2650777"/>
                  <a:gd name="connsiteY10" fmla="*/ 30480 h 4957917"/>
                  <a:gd name="connsiteX11" fmla="*/ 1164934 w 2650777"/>
                  <a:gd name="connsiteY11" fmla="*/ 0 h 4957917"/>
                  <a:gd name="connsiteX12" fmla="*/ 799174 w 2650777"/>
                  <a:gd name="connsiteY12" fmla="*/ 876300 h 4957917"/>
                  <a:gd name="connsiteX13" fmla="*/ 443112 w 2650777"/>
                  <a:gd name="connsiteY13" fmla="*/ 1854431 h 4957917"/>
                  <a:gd name="connsiteX14" fmla="*/ 316286 w 2650777"/>
                  <a:gd name="connsiteY14" fmla="*/ 2903924 h 4957917"/>
                  <a:gd name="connsiteX15" fmla="*/ 12518 w 2650777"/>
                  <a:gd name="connsiteY15" fmla="*/ 4205662 h 4957917"/>
                  <a:gd name="connsiteX16" fmla="*/ 0 w 2650777"/>
                  <a:gd name="connsiteY16" fmla="*/ 4201066 h 4957917"/>
                  <a:gd name="connsiteX17" fmla="*/ 934651 w 2650777"/>
                  <a:gd name="connsiteY17" fmla="*/ 4501696 h 4957917"/>
                  <a:gd name="connsiteX0" fmla="*/ 922133 w 2638259"/>
                  <a:gd name="connsiteY0" fmla="*/ 4501696 h 4957917"/>
                  <a:gd name="connsiteX1" fmla="*/ 658114 w 2638259"/>
                  <a:gd name="connsiteY1" fmla="*/ 4900437 h 4957917"/>
                  <a:gd name="connsiteX2" fmla="*/ 830560 w 2638259"/>
                  <a:gd name="connsiteY2" fmla="*/ 4957917 h 4957917"/>
                  <a:gd name="connsiteX3" fmla="*/ 1398277 w 2638259"/>
                  <a:gd name="connsiteY3" fmla="*/ 4095415 h 4957917"/>
                  <a:gd name="connsiteX4" fmla="*/ 1613022 w 2638259"/>
                  <a:gd name="connsiteY4" fmla="*/ 3513524 h 4957917"/>
                  <a:gd name="connsiteX5" fmla="*/ 1723859 w 2638259"/>
                  <a:gd name="connsiteY5" fmla="*/ 3451179 h 4957917"/>
                  <a:gd name="connsiteX6" fmla="*/ 2638259 w 2638259"/>
                  <a:gd name="connsiteY6" fmla="*/ 3549200 h 4957917"/>
                  <a:gd name="connsiteX7" fmla="*/ 2051576 w 2638259"/>
                  <a:gd name="connsiteY7" fmla="*/ 2209800 h 4957917"/>
                  <a:gd name="connsiteX8" fmla="*/ 1762016 w 2638259"/>
                  <a:gd name="connsiteY8" fmla="*/ 1463040 h 4957917"/>
                  <a:gd name="connsiteX9" fmla="*/ 1495316 w 2638259"/>
                  <a:gd name="connsiteY9" fmla="*/ 853440 h 4957917"/>
                  <a:gd name="connsiteX10" fmla="*/ 1160036 w 2638259"/>
                  <a:gd name="connsiteY10" fmla="*/ 30480 h 4957917"/>
                  <a:gd name="connsiteX11" fmla="*/ 1152416 w 2638259"/>
                  <a:gd name="connsiteY11" fmla="*/ 0 h 4957917"/>
                  <a:gd name="connsiteX12" fmla="*/ 786656 w 2638259"/>
                  <a:gd name="connsiteY12" fmla="*/ 876300 h 4957917"/>
                  <a:gd name="connsiteX13" fmla="*/ 430594 w 2638259"/>
                  <a:gd name="connsiteY13" fmla="*/ 1854431 h 4957917"/>
                  <a:gd name="connsiteX14" fmla="*/ 303768 w 2638259"/>
                  <a:gd name="connsiteY14" fmla="*/ 2903924 h 4957917"/>
                  <a:gd name="connsiteX15" fmla="*/ 0 w 2638259"/>
                  <a:gd name="connsiteY15" fmla="*/ 4205662 h 4957917"/>
                  <a:gd name="connsiteX16" fmla="*/ 198251 w 2638259"/>
                  <a:gd name="connsiteY16" fmla="*/ 4248969 h 4957917"/>
                  <a:gd name="connsiteX17" fmla="*/ 922133 w 2638259"/>
                  <a:gd name="connsiteY17" fmla="*/ 4501696 h 4957917"/>
                  <a:gd name="connsiteX0" fmla="*/ 845490 w 2561616"/>
                  <a:gd name="connsiteY0" fmla="*/ 4501696 h 4957917"/>
                  <a:gd name="connsiteX1" fmla="*/ 581471 w 2561616"/>
                  <a:gd name="connsiteY1" fmla="*/ 4900437 h 4957917"/>
                  <a:gd name="connsiteX2" fmla="*/ 753917 w 2561616"/>
                  <a:gd name="connsiteY2" fmla="*/ 4957917 h 4957917"/>
                  <a:gd name="connsiteX3" fmla="*/ 1321634 w 2561616"/>
                  <a:gd name="connsiteY3" fmla="*/ 4095415 h 4957917"/>
                  <a:gd name="connsiteX4" fmla="*/ 1536379 w 2561616"/>
                  <a:gd name="connsiteY4" fmla="*/ 3513524 h 4957917"/>
                  <a:gd name="connsiteX5" fmla="*/ 1647216 w 2561616"/>
                  <a:gd name="connsiteY5" fmla="*/ 3451179 h 4957917"/>
                  <a:gd name="connsiteX6" fmla="*/ 2561616 w 2561616"/>
                  <a:gd name="connsiteY6" fmla="*/ 3549200 h 4957917"/>
                  <a:gd name="connsiteX7" fmla="*/ 1974933 w 2561616"/>
                  <a:gd name="connsiteY7" fmla="*/ 2209800 h 4957917"/>
                  <a:gd name="connsiteX8" fmla="*/ 1685373 w 2561616"/>
                  <a:gd name="connsiteY8" fmla="*/ 1463040 h 4957917"/>
                  <a:gd name="connsiteX9" fmla="*/ 1418673 w 2561616"/>
                  <a:gd name="connsiteY9" fmla="*/ 853440 h 4957917"/>
                  <a:gd name="connsiteX10" fmla="*/ 1083393 w 2561616"/>
                  <a:gd name="connsiteY10" fmla="*/ 30480 h 4957917"/>
                  <a:gd name="connsiteX11" fmla="*/ 1075773 w 2561616"/>
                  <a:gd name="connsiteY11" fmla="*/ 0 h 4957917"/>
                  <a:gd name="connsiteX12" fmla="*/ 710013 w 2561616"/>
                  <a:gd name="connsiteY12" fmla="*/ 876300 h 4957917"/>
                  <a:gd name="connsiteX13" fmla="*/ 353951 w 2561616"/>
                  <a:gd name="connsiteY13" fmla="*/ 1854431 h 4957917"/>
                  <a:gd name="connsiteX14" fmla="*/ 227125 w 2561616"/>
                  <a:gd name="connsiteY14" fmla="*/ 2903924 h 4957917"/>
                  <a:gd name="connsiteX15" fmla="*/ 0 w 2561616"/>
                  <a:gd name="connsiteY15" fmla="*/ 3803286 h 4957917"/>
                  <a:gd name="connsiteX16" fmla="*/ 121608 w 2561616"/>
                  <a:gd name="connsiteY16" fmla="*/ 4248969 h 4957917"/>
                  <a:gd name="connsiteX17" fmla="*/ 845490 w 2561616"/>
                  <a:gd name="connsiteY17" fmla="*/ 4501696 h 4957917"/>
                  <a:gd name="connsiteX0" fmla="*/ 934652 w 2650778"/>
                  <a:gd name="connsiteY0" fmla="*/ 4501696 h 4957917"/>
                  <a:gd name="connsiteX1" fmla="*/ 670633 w 2650778"/>
                  <a:gd name="connsiteY1" fmla="*/ 4900437 h 4957917"/>
                  <a:gd name="connsiteX2" fmla="*/ 843079 w 2650778"/>
                  <a:gd name="connsiteY2" fmla="*/ 4957917 h 4957917"/>
                  <a:gd name="connsiteX3" fmla="*/ 1410796 w 2650778"/>
                  <a:gd name="connsiteY3" fmla="*/ 4095415 h 4957917"/>
                  <a:gd name="connsiteX4" fmla="*/ 1625541 w 2650778"/>
                  <a:gd name="connsiteY4" fmla="*/ 3513524 h 4957917"/>
                  <a:gd name="connsiteX5" fmla="*/ 1736378 w 2650778"/>
                  <a:gd name="connsiteY5" fmla="*/ 3451179 h 4957917"/>
                  <a:gd name="connsiteX6" fmla="*/ 2650778 w 2650778"/>
                  <a:gd name="connsiteY6" fmla="*/ 3549200 h 4957917"/>
                  <a:gd name="connsiteX7" fmla="*/ 2064095 w 2650778"/>
                  <a:gd name="connsiteY7" fmla="*/ 2209800 h 4957917"/>
                  <a:gd name="connsiteX8" fmla="*/ 1774535 w 2650778"/>
                  <a:gd name="connsiteY8" fmla="*/ 1463040 h 4957917"/>
                  <a:gd name="connsiteX9" fmla="*/ 1507835 w 2650778"/>
                  <a:gd name="connsiteY9" fmla="*/ 853440 h 4957917"/>
                  <a:gd name="connsiteX10" fmla="*/ 1172555 w 2650778"/>
                  <a:gd name="connsiteY10" fmla="*/ 30480 h 4957917"/>
                  <a:gd name="connsiteX11" fmla="*/ 1164935 w 2650778"/>
                  <a:gd name="connsiteY11" fmla="*/ 0 h 4957917"/>
                  <a:gd name="connsiteX12" fmla="*/ 799175 w 2650778"/>
                  <a:gd name="connsiteY12" fmla="*/ 876300 h 4957917"/>
                  <a:gd name="connsiteX13" fmla="*/ 443113 w 2650778"/>
                  <a:gd name="connsiteY13" fmla="*/ 1854431 h 4957917"/>
                  <a:gd name="connsiteX14" fmla="*/ 316287 w 2650778"/>
                  <a:gd name="connsiteY14" fmla="*/ 2903924 h 4957917"/>
                  <a:gd name="connsiteX15" fmla="*/ 89162 w 2650778"/>
                  <a:gd name="connsiteY15" fmla="*/ 3803286 h 4957917"/>
                  <a:gd name="connsiteX16" fmla="*/ 0 w 2650778"/>
                  <a:gd name="connsiteY16" fmla="*/ 4191487 h 4957917"/>
                  <a:gd name="connsiteX17" fmla="*/ 934652 w 2650778"/>
                  <a:gd name="connsiteY17" fmla="*/ 4501696 h 4957917"/>
                  <a:gd name="connsiteX0" fmla="*/ 944232 w 2660358"/>
                  <a:gd name="connsiteY0" fmla="*/ 4501696 h 4957917"/>
                  <a:gd name="connsiteX1" fmla="*/ 680213 w 2660358"/>
                  <a:gd name="connsiteY1" fmla="*/ 4900437 h 4957917"/>
                  <a:gd name="connsiteX2" fmla="*/ 852659 w 2660358"/>
                  <a:gd name="connsiteY2" fmla="*/ 4957917 h 4957917"/>
                  <a:gd name="connsiteX3" fmla="*/ 1420376 w 2660358"/>
                  <a:gd name="connsiteY3" fmla="*/ 4095415 h 4957917"/>
                  <a:gd name="connsiteX4" fmla="*/ 1635121 w 2660358"/>
                  <a:gd name="connsiteY4" fmla="*/ 3513524 h 4957917"/>
                  <a:gd name="connsiteX5" fmla="*/ 1745958 w 2660358"/>
                  <a:gd name="connsiteY5" fmla="*/ 3451179 h 4957917"/>
                  <a:gd name="connsiteX6" fmla="*/ 2660358 w 2660358"/>
                  <a:gd name="connsiteY6" fmla="*/ 3549200 h 4957917"/>
                  <a:gd name="connsiteX7" fmla="*/ 2073675 w 2660358"/>
                  <a:gd name="connsiteY7" fmla="*/ 2209800 h 4957917"/>
                  <a:gd name="connsiteX8" fmla="*/ 1784115 w 2660358"/>
                  <a:gd name="connsiteY8" fmla="*/ 1463040 h 4957917"/>
                  <a:gd name="connsiteX9" fmla="*/ 1517415 w 2660358"/>
                  <a:gd name="connsiteY9" fmla="*/ 853440 h 4957917"/>
                  <a:gd name="connsiteX10" fmla="*/ 1182135 w 2660358"/>
                  <a:gd name="connsiteY10" fmla="*/ 30480 h 4957917"/>
                  <a:gd name="connsiteX11" fmla="*/ 1174515 w 2660358"/>
                  <a:gd name="connsiteY11" fmla="*/ 0 h 4957917"/>
                  <a:gd name="connsiteX12" fmla="*/ 808755 w 2660358"/>
                  <a:gd name="connsiteY12" fmla="*/ 876300 h 4957917"/>
                  <a:gd name="connsiteX13" fmla="*/ 452693 w 2660358"/>
                  <a:gd name="connsiteY13" fmla="*/ 1854431 h 4957917"/>
                  <a:gd name="connsiteX14" fmla="*/ 325867 w 2660358"/>
                  <a:gd name="connsiteY14" fmla="*/ 2903924 h 4957917"/>
                  <a:gd name="connsiteX15" fmla="*/ 98742 w 2660358"/>
                  <a:gd name="connsiteY15" fmla="*/ 3803286 h 4957917"/>
                  <a:gd name="connsiteX16" fmla="*/ 9580 w 2660358"/>
                  <a:gd name="connsiteY16" fmla="*/ 4191487 h 4957917"/>
                  <a:gd name="connsiteX17" fmla="*/ 0 w 2660358"/>
                  <a:gd name="connsiteY17" fmla="*/ 4181907 h 4957917"/>
                  <a:gd name="connsiteX18" fmla="*/ 944232 w 2660358"/>
                  <a:gd name="connsiteY18" fmla="*/ 4501696 h 4957917"/>
                  <a:gd name="connsiteX0" fmla="*/ 934652 w 2650778"/>
                  <a:gd name="connsiteY0" fmla="*/ 4501696 h 4957917"/>
                  <a:gd name="connsiteX1" fmla="*/ 670633 w 2650778"/>
                  <a:gd name="connsiteY1" fmla="*/ 4900437 h 4957917"/>
                  <a:gd name="connsiteX2" fmla="*/ 843079 w 2650778"/>
                  <a:gd name="connsiteY2" fmla="*/ 4957917 h 4957917"/>
                  <a:gd name="connsiteX3" fmla="*/ 1410796 w 2650778"/>
                  <a:gd name="connsiteY3" fmla="*/ 4095415 h 4957917"/>
                  <a:gd name="connsiteX4" fmla="*/ 1625541 w 2650778"/>
                  <a:gd name="connsiteY4" fmla="*/ 3513524 h 4957917"/>
                  <a:gd name="connsiteX5" fmla="*/ 1736378 w 2650778"/>
                  <a:gd name="connsiteY5" fmla="*/ 3451179 h 4957917"/>
                  <a:gd name="connsiteX6" fmla="*/ 2650778 w 2650778"/>
                  <a:gd name="connsiteY6" fmla="*/ 3549200 h 4957917"/>
                  <a:gd name="connsiteX7" fmla="*/ 2064095 w 2650778"/>
                  <a:gd name="connsiteY7" fmla="*/ 2209800 h 4957917"/>
                  <a:gd name="connsiteX8" fmla="*/ 1774535 w 2650778"/>
                  <a:gd name="connsiteY8" fmla="*/ 1463040 h 4957917"/>
                  <a:gd name="connsiteX9" fmla="*/ 1507835 w 2650778"/>
                  <a:gd name="connsiteY9" fmla="*/ 853440 h 4957917"/>
                  <a:gd name="connsiteX10" fmla="*/ 1172555 w 2650778"/>
                  <a:gd name="connsiteY10" fmla="*/ 30480 h 4957917"/>
                  <a:gd name="connsiteX11" fmla="*/ 1164935 w 2650778"/>
                  <a:gd name="connsiteY11" fmla="*/ 0 h 4957917"/>
                  <a:gd name="connsiteX12" fmla="*/ 799175 w 2650778"/>
                  <a:gd name="connsiteY12" fmla="*/ 876300 h 4957917"/>
                  <a:gd name="connsiteX13" fmla="*/ 443113 w 2650778"/>
                  <a:gd name="connsiteY13" fmla="*/ 1854431 h 4957917"/>
                  <a:gd name="connsiteX14" fmla="*/ 316287 w 2650778"/>
                  <a:gd name="connsiteY14" fmla="*/ 2903924 h 4957917"/>
                  <a:gd name="connsiteX15" fmla="*/ 89162 w 2650778"/>
                  <a:gd name="connsiteY15" fmla="*/ 3803286 h 4957917"/>
                  <a:gd name="connsiteX16" fmla="*/ 0 w 2650778"/>
                  <a:gd name="connsiteY16" fmla="*/ 4191487 h 4957917"/>
                  <a:gd name="connsiteX17" fmla="*/ 402376 w 2650778"/>
                  <a:gd name="connsiteY17" fmla="*/ 4354356 h 4957917"/>
                  <a:gd name="connsiteX18" fmla="*/ 934652 w 2650778"/>
                  <a:gd name="connsiteY18" fmla="*/ 4501696 h 4957917"/>
                  <a:gd name="connsiteX0" fmla="*/ 1155003 w 2871129"/>
                  <a:gd name="connsiteY0" fmla="*/ 4501696 h 4957917"/>
                  <a:gd name="connsiteX1" fmla="*/ 890984 w 2871129"/>
                  <a:gd name="connsiteY1" fmla="*/ 4900437 h 4957917"/>
                  <a:gd name="connsiteX2" fmla="*/ 1063430 w 2871129"/>
                  <a:gd name="connsiteY2" fmla="*/ 4957917 h 4957917"/>
                  <a:gd name="connsiteX3" fmla="*/ 1631147 w 2871129"/>
                  <a:gd name="connsiteY3" fmla="*/ 4095415 h 4957917"/>
                  <a:gd name="connsiteX4" fmla="*/ 1845892 w 2871129"/>
                  <a:gd name="connsiteY4" fmla="*/ 3513524 h 4957917"/>
                  <a:gd name="connsiteX5" fmla="*/ 1956729 w 2871129"/>
                  <a:gd name="connsiteY5" fmla="*/ 3451179 h 4957917"/>
                  <a:gd name="connsiteX6" fmla="*/ 2871129 w 2871129"/>
                  <a:gd name="connsiteY6" fmla="*/ 3549200 h 4957917"/>
                  <a:gd name="connsiteX7" fmla="*/ 2284446 w 2871129"/>
                  <a:gd name="connsiteY7" fmla="*/ 2209800 h 4957917"/>
                  <a:gd name="connsiteX8" fmla="*/ 1994886 w 2871129"/>
                  <a:gd name="connsiteY8" fmla="*/ 1463040 h 4957917"/>
                  <a:gd name="connsiteX9" fmla="*/ 1728186 w 2871129"/>
                  <a:gd name="connsiteY9" fmla="*/ 853440 h 4957917"/>
                  <a:gd name="connsiteX10" fmla="*/ 1392906 w 2871129"/>
                  <a:gd name="connsiteY10" fmla="*/ 30480 h 4957917"/>
                  <a:gd name="connsiteX11" fmla="*/ 1385286 w 2871129"/>
                  <a:gd name="connsiteY11" fmla="*/ 0 h 4957917"/>
                  <a:gd name="connsiteX12" fmla="*/ 1019526 w 2871129"/>
                  <a:gd name="connsiteY12" fmla="*/ 876300 h 4957917"/>
                  <a:gd name="connsiteX13" fmla="*/ 663464 w 2871129"/>
                  <a:gd name="connsiteY13" fmla="*/ 1854431 h 4957917"/>
                  <a:gd name="connsiteX14" fmla="*/ 536638 w 2871129"/>
                  <a:gd name="connsiteY14" fmla="*/ 2903924 h 4957917"/>
                  <a:gd name="connsiteX15" fmla="*/ 309513 w 2871129"/>
                  <a:gd name="connsiteY15" fmla="*/ 3803286 h 4957917"/>
                  <a:gd name="connsiteX16" fmla="*/ 0 w 2871129"/>
                  <a:gd name="connsiteY16" fmla="*/ 3971138 h 4957917"/>
                  <a:gd name="connsiteX17" fmla="*/ 622727 w 2871129"/>
                  <a:gd name="connsiteY17" fmla="*/ 4354356 h 4957917"/>
                  <a:gd name="connsiteX18" fmla="*/ 1155003 w 2871129"/>
                  <a:gd name="connsiteY18" fmla="*/ 4501696 h 4957917"/>
                  <a:gd name="connsiteX0" fmla="*/ 1155003 w 2871129"/>
                  <a:gd name="connsiteY0" fmla="*/ 4501696 h 4957917"/>
                  <a:gd name="connsiteX1" fmla="*/ 890984 w 2871129"/>
                  <a:gd name="connsiteY1" fmla="*/ 4900437 h 4957917"/>
                  <a:gd name="connsiteX2" fmla="*/ 1063430 w 2871129"/>
                  <a:gd name="connsiteY2" fmla="*/ 4957917 h 4957917"/>
                  <a:gd name="connsiteX3" fmla="*/ 1631147 w 2871129"/>
                  <a:gd name="connsiteY3" fmla="*/ 4095415 h 4957917"/>
                  <a:gd name="connsiteX4" fmla="*/ 1845892 w 2871129"/>
                  <a:gd name="connsiteY4" fmla="*/ 3513524 h 4957917"/>
                  <a:gd name="connsiteX5" fmla="*/ 1956729 w 2871129"/>
                  <a:gd name="connsiteY5" fmla="*/ 3451179 h 4957917"/>
                  <a:gd name="connsiteX6" fmla="*/ 2871129 w 2871129"/>
                  <a:gd name="connsiteY6" fmla="*/ 3549200 h 4957917"/>
                  <a:gd name="connsiteX7" fmla="*/ 2284446 w 2871129"/>
                  <a:gd name="connsiteY7" fmla="*/ 2209800 h 4957917"/>
                  <a:gd name="connsiteX8" fmla="*/ 1994886 w 2871129"/>
                  <a:gd name="connsiteY8" fmla="*/ 1463040 h 4957917"/>
                  <a:gd name="connsiteX9" fmla="*/ 1728186 w 2871129"/>
                  <a:gd name="connsiteY9" fmla="*/ 853440 h 4957917"/>
                  <a:gd name="connsiteX10" fmla="*/ 1392906 w 2871129"/>
                  <a:gd name="connsiteY10" fmla="*/ 30480 h 4957917"/>
                  <a:gd name="connsiteX11" fmla="*/ 1385286 w 2871129"/>
                  <a:gd name="connsiteY11" fmla="*/ 0 h 4957917"/>
                  <a:gd name="connsiteX12" fmla="*/ 1019526 w 2871129"/>
                  <a:gd name="connsiteY12" fmla="*/ 876300 h 4957917"/>
                  <a:gd name="connsiteX13" fmla="*/ 663464 w 2871129"/>
                  <a:gd name="connsiteY13" fmla="*/ 1854431 h 4957917"/>
                  <a:gd name="connsiteX14" fmla="*/ 536638 w 2871129"/>
                  <a:gd name="connsiteY14" fmla="*/ 2903924 h 4957917"/>
                  <a:gd name="connsiteX15" fmla="*/ 309513 w 2871129"/>
                  <a:gd name="connsiteY15" fmla="*/ 3803286 h 4957917"/>
                  <a:gd name="connsiteX16" fmla="*/ 0 w 2871129"/>
                  <a:gd name="connsiteY16" fmla="*/ 3971138 h 4957917"/>
                  <a:gd name="connsiteX17" fmla="*/ 210769 w 2871129"/>
                  <a:gd name="connsiteY17" fmla="*/ 4191487 h 4957917"/>
                  <a:gd name="connsiteX18" fmla="*/ 1155003 w 2871129"/>
                  <a:gd name="connsiteY18" fmla="*/ 4501696 h 4957917"/>
                  <a:gd name="connsiteX0" fmla="*/ 1155003 w 2871129"/>
                  <a:gd name="connsiteY0" fmla="*/ 4501696 h 4957917"/>
                  <a:gd name="connsiteX1" fmla="*/ 890984 w 2871129"/>
                  <a:gd name="connsiteY1" fmla="*/ 4900437 h 4957917"/>
                  <a:gd name="connsiteX2" fmla="*/ 1063430 w 2871129"/>
                  <a:gd name="connsiteY2" fmla="*/ 4957917 h 4957917"/>
                  <a:gd name="connsiteX3" fmla="*/ 1631147 w 2871129"/>
                  <a:gd name="connsiteY3" fmla="*/ 4095415 h 4957917"/>
                  <a:gd name="connsiteX4" fmla="*/ 1845892 w 2871129"/>
                  <a:gd name="connsiteY4" fmla="*/ 3513524 h 4957917"/>
                  <a:gd name="connsiteX5" fmla="*/ 1956729 w 2871129"/>
                  <a:gd name="connsiteY5" fmla="*/ 3451179 h 4957917"/>
                  <a:gd name="connsiteX6" fmla="*/ 2871129 w 2871129"/>
                  <a:gd name="connsiteY6" fmla="*/ 3549200 h 4957917"/>
                  <a:gd name="connsiteX7" fmla="*/ 2284446 w 2871129"/>
                  <a:gd name="connsiteY7" fmla="*/ 2209800 h 4957917"/>
                  <a:gd name="connsiteX8" fmla="*/ 1994886 w 2871129"/>
                  <a:gd name="connsiteY8" fmla="*/ 1463040 h 4957917"/>
                  <a:gd name="connsiteX9" fmla="*/ 1728186 w 2871129"/>
                  <a:gd name="connsiteY9" fmla="*/ 853440 h 4957917"/>
                  <a:gd name="connsiteX10" fmla="*/ 1392906 w 2871129"/>
                  <a:gd name="connsiteY10" fmla="*/ 30480 h 4957917"/>
                  <a:gd name="connsiteX11" fmla="*/ 1385286 w 2871129"/>
                  <a:gd name="connsiteY11" fmla="*/ 0 h 4957917"/>
                  <a:gd name="connsiteX12" fmla="*/ 1019526 w 2871129"/>
                  <a:gd name="connsiteY12" fmla="*/ 876300 h 4957917"/>
                  <a:gd name="connsiteX13" fmla="*/ 663464 w 2871129"/>
                  <a:gd name="connsiteY13" fmla="*/ 1854431 h 4957917"/>
                  <a:gd name="connsiteX14" fmla="*/ 536638 w 2871129"/>
                  <a:gd name="connsiteY14" fmla="*/ 2903924 h 4957917"/>
                  <a:gd name="connsiteX15" fmla="*/ 309513 w 2871129"/>
                  <a:gd name="connsiteY15" fmla="*/ 3803286 h 4957917"/>
                  <a:gd name="connsiteX16" fmla="*/ 0 w 2871129"/>
                  <a:gd name="connsiteY16" fmla="*/ 3971138 h 4957917"/>
                  <a:gd name="connsiteX17" fmla="*/ 2 w 2871129"/>
                  <a:gd name="connsiteY17" fmla="*/ 3971138 h 4957917"/>
                  <a:gd name="connsiteX18" fmla="*/ 210769 w 2871129"/>
                  <a:gd name="connsiteY18" fmla="*/ 4191487 h 4957917"/>
                  <a:gd name="connsiteX19" fmla="*/ 1155003 w 2871129"/>
                  <a:gd name="connsiteY19" fmla="*/ 4501696 h 4957917"/>
                  <a:gd name="connsiteX0" fmla="*/ 1155003 w 2871129"/>
                  <a:gd name="connsiteY0" fmla="*/ 4501696 h 4957917"/>
                  <a:gd name="connsiteX1" fmla="*/ 890984 w 2871129"/>
                  <a:gd name="connsiteY1" fmla="*/ 4900437 h 4957917"/>
                  <a:gd name="connsiteX2" fmla="*/ 1063430 w 2871129"/>
                  <a:gd name="connsiteY2" fmla="*/ 4957917 h 4957917"/>
                  <a:gd name="connsiteX3" fmla="*/ 1631147 w 2871129"/>
                  <a:gd name="connsiteY3" fmla="*/ 4095415 h 4957917"/>
                  <a:gd name="connsiteX4" fmla="*/ 1845892 w 2871129"/>
                  <a:gd name="connsiteY4" fmla="*/ 3513524 h 4957917"/>
                  <a:gd name="connsiteX5" fmla="*/ 1956729 w 2871129"/>
                  <a:gd name="connsiteY5" fmla="*/ 3451179 h 4957917"/>
                  <a:gd name="connsiteX6" fmla="*/ 2871129 w 2871129"/>
                  <a:gd name="connsiteY6" fmla="*/ 3549200 h 4957917"/>
                  <a:gd name="connsiteX7" fmla="*/ 2284446 w 2871129"/>
                  <a:gd name="connsiteY7" fmla="*/ 2209800 h 4957917"/>
                  <a:gd name="connsiteX8" fmla="*/ 1994886 w 2871129"/>
                  <a:gd name="connsiteY8" fmla="*/ 1463040 h 4957917"/>
                  <a:gd name="connsiteX9" fmla="*/ 1728186 w 2871129"/>
                  <a:gd name="connsiteY9" fmla="*/ 853440 h 4957917"/>
                  <a:gd name="connsiteX10" fmla="*/ 1392906 w 2871129"/>
                  <a:gd name="connsiteY10" fmla="*/ 30480 h 4957917"/>
                  <a:gd name="connsiteX11" fmla="*/ 1385286 w 2871129"/>
                  <a:gd name="connsiteY11" fmla="*/ 0 h 4957917"/>
                  <a:gd name="connsiteX12" fmla="*/ 1019526 w 2871129"/>
                  <a:gd name="connsiteY12" fmla="*/ 876300 h 4957917"/>
                  <a:gd name="connsiteX13" fmla="*/ 663464 w 2871129"/>
                  <a:gd name="connsiteY13" fmla="*/ 1854431 h 4957917"/>
                  <a:gd name="connsiteX14" fmla="*/ 536638 w 2871129"/>
                  <a:gd name="connsiteY14" fmla="*/ 2903924 h 4957917"/>
                  <a:gd name="connsiteX15" fmla="*/ 309513 w 2871129"/>
                  <a:gd name="connsiteY15" fmla="*/ 3803286 h 4957917"/>
                  <a:gd name="connsiteX16" fmla="*/ 0 w 2871129"/>
                  <a:gd name="connsiteY16" fmla="*/ 3971138 h 4957917"/>
                  <a:gd name="connsiteX17" fmla="*/ 239515 w 2871129"/>
                  <a:gd name="connsiteY17" fmla="*/ 4028620 h 4957917"/>
                  <a:gd name="connsiteX18" fmla="*/ 210769 w 2871129"/>
                  <a:gd name="connsiteY18" fmla="*/ 4191487 h 4957917"/>
                  <a:gd name="connsiteX19" fmla="*/ 1155003 w 2871129"/>
                  <a:gd name="connsiteY19" fmla="*/ 4501696 h 4957917"/>
                  <a:gd name="connsiteX0" fmla="*/ 982557 w 2698683"/>
                  <a:gd name="connsiteY0" fmla="*/ 4501696 h 4957917"/>
                  <a:gd name="connsiteX1" fmla="*/ 718538 w 2698683"/>
                  <a:gd name="connsiteY1" fmla="*/ 4900437 h 4957917"/>
                  <a:gd name="connsiteX2" fmla="*/ 890984 w 2698683"/>
                  <a:gd name="connsiteY2" fmla="*/ 4957917 h 4957917"/>
                  <a:gd name="connsiteX3" fmla="*/ 1458701 w 2698683"/>
                  <a:gd name="connsiteY3" fmla="*/ 4095415 h 4957917"/>
                  <a:gd name="connsiteX4" fmla="*/ 1673446 w 2698683"/>
                  <a:gd name="connsiteY4" fmla="*/ 3513524 h 4957917"/>
                  <a:gd name="connsiteX5" fmla="*/ 1784283 w 2698683"/>
                  <a:gd name="connsiteY5" fmla="*/ 3451179 h 4957917"/>
                  <a:gd name="connsiteX6" fmla="*/ 2698683 w 2698683"/>
                  <a:gd name="connsiteY6" fmla="*/ 3549200 h 4957917"/>
                  <a:gd name="connsiteX7" fmla="*/ 2112000 w 2698683"/>
                  <a:gd name="connsiteY7" fmla="*/ 2209800 h 4957917"/>
                  <a:gd name="connsiteX8" fmla="*/ 1822440 w 2698683"/>
                  <a:gd name="connsiteY8" fmla="*/ 1463040 h 4957917"/>
                  <a:gd name="connsiteX9" fmla="*/ 1555740 w 2698683"/>
                  <a:gd name="connsiteY9" fmla="*/ 853440 h 4957917"/>
                  <a:gd name="connsiteX10" fmla="*/ 1220460 w 2698683"/>
                  <a:gd name="connsiteY10" fmla="*/ 30480 h 4957917"/>
                  <a:gd name="connsiteX11" fmla="*/ 1212840 w 2698683"/>
                  <a:gd name="connsiteY11" fmla="*/ 0 h 4957917"/>
                  <a:gd name="connsiteX12" fmla="*/ 847080 w 2698683"/>
                  <a:gd name="connsiteY12" fmla="*/ 876300 h 4957917"/>
                  <a:gd name="connsiteX13" fmla="*/ 491018 w 2698683"/>
                  <a:gd name="connsiteY13" fmla="*/ 1854431 h 4957917"/>
                  <a:gd name="connsiteX14" fmla="*/ 364192 w 2698683"/>
                  <a:gd name="connsiteY14" fmla="*/ 2903924 h 4957917"/>
                  <a:gd name="connsiteX15" fmla="*/ 137067 w 2698683"/>
                  <a:gd name="connsiteY15" fmla="*/ 3803286 h 4957917"/>
                  <a:gd name="connsiteX16" fmla="*/ 0 w 2698683"/>
                  <a:gd name="connsiteY16" fmla="*/ 3817851 h 4957917"/>
                  <a:gd name="connsiteX17" fmla="*/ 67069 w 2698683"/>
                  <a:gd name="connsiteY17" fmla="*/ 4028620 h 4957917"/>
                  <a:gd name="connsiteX18" fmla="*/ 38323 w 2698683"/>
                  <a:gd name="connsiteY18" fmla="*/ 4191487 h 4957917"/>
                  <a:gd name="connsiteX19" fmla="*/ 982557 w 2698683"/>
                  <a:gd name="connsiteY19" fmla="*/ 4501696 h 4957917"/>
                  <a:gd name="connsiteX0" fmla="*/ 1154999 w 2871125"/>
                  <a:gd name="connsiteY0" fmla="*/ 4501696 h 4957917"/>
                  <a:gd name="connsiteX1" fmla="*/ 890980 w 2871125"/>
                  <a:gd name="connsiteY1" fmla="*/ 4900437 h 4957917"/>
                  <a:gd name="connsiteX2" fmla="*/ 1063426 w 2871125"/>
                  <a:gd name="connsiteY2" fmla="*/ 4957917 h 4957917"/>
                  <a:gd name="connsiteX3" fmla="*/ 1631143 w 2871125"/>
                  <a:gd name="connsiteY3" fmla="*/ 4095415 h 4957917"/>
                  <a:gd name="connsiteX4" fmla="*/ 1845888 w 2871125"/>
                  <a:gd name="connsiteY4" fmla="*/ 3513524 h 4957917"/>
                  <a:gd name="connsiteX5" fmla="*/ 1956725 w 2871125"/>
                  <a:gd name="connsiteY5" fmla="*/ 3451179 h 4957917"/>
                  <a:gd name="connsiteX6" fmla="*/ 2871125 w 2871125"/>
                  <a:gd name="connsiteY6" fmla="*/ 3549200 h 4957917"/>
                  <a:gd name="connsiteX7" fmla="*/ 2284442 w 2871125"/>
                  <a:gd name="connsiteY7" fmla="*/ 2209800 h 4957917"/>
                  <a:gd name="connsiteX8" fmla="*/ 1994882 w 2871125"/>
                  <a:gd name="connsiteY8" fmla="*/ 1463040 h 4957917"/>
                  <a:gd name="connsiteX9" fmla="*/ 1728182 w 2871125"/>
                  <a:gd name="connsiteY9" fmla="*/ 853440 h 4957917"/>
                  <a:gd name="connsiteX10" fmla="*/ 1392902 w 2871125"/>
                  <a:gd name="connsiteY10" fmla="*/ 30480 h 4957917"/>
                  <a:gd name="connsiteX11" fmla="*/ 1385282 w 2871125"/>
                  <a:gd name="connsiteY11" fmla="*/ 0 h 4957917"/>
                  <a:gd name="connsiteX12" fmla="*/ 1019522 w 2871125"/>
                  <a:gd name="connsiteY12" fmla="*/ 876300 h 4957917"/>
                  <a:gd name="connsiteX13" fmla="*/ 663460 w 2871125"/>
                  <a:gd name="connsiteY13" fmla="*/ 1854431 h 4957917"/>
                  <a:gd name="connsiteX14" fmla="*/ 536634 w 2871125"/>
                  <a:gd name="connsiteY14" fmla="*/ 2903924 h 4957917"/>
                  <a:gd name="connsiteX15" fmla="*/ 309509 w 2871125"/>
                  <a:gd name="connsiteY15" fmla="*/ 3803286 h 4957917"/>
                  <a:gd name="connsiteX16" fmla="*/ 172442 w 2871125"/>
                  <a:gd name="connsiteY16" fmla="*/ 3817851 h 4957917"/>
                  <a:gd name="connsiteX17" fmla="*/ 0 w 2871125"/>
                  <a:gd name="connsiteY17" fmla="*/ 3971138 h 4957917"/>
                  <a:gd name="connsiteX18" fmla="*/ 210765 w 2871125"/>
                  <a:gd name="connsiteY18" fmla="*/ 4191487 h 4957917"/>
                  <a:gd name="connsiteX19" fmla="*/ 1154999 w 2871125"/>
                  <a:gd name="connsiteY19" fmla="*/ 4501696 h 4957917"/>
                  <a:gd name="connsiteX0" fmla="*/ 1154999 w 2871125"/>
                  <a:gd name="connsiteY0" fmla="*/ 4501696 h 4957917"/>
                  <a:gd name="connsiteX1" fmla="*/ 890980 w 2871125"/>
                  <a:gd name="connsiteY1" fmla="*/ 4900437 h 4957917"/>
                  <a:gd name="connsiteX2" fmla="*/ 1063426 w 2871125"/>
                  <a:gd name="connsiteY2" fmla="*/ 4957917 h 4957917"/>
                  <a:gd name="connsiteX3" fmla="*/ 1631143 w 2871125"/>
                  <a:gd name="connsiteY3" fmla="*/ 4095415 h 4957917"/>
                  <a:gd name="connsiteX4" fmla="*/ 1845888 w 2871125"/>
                  <a:gd name="connsiteY4" fmla="*/ 3513524 h 4957917"/>
                  <a:gd name="connsiteX5" fmla="*/ 1956725 w 2871125"/>
                  <a:gd name="connsiteY5" fmla="*/ 3451179 h 4957917"/>
                  <a:gd name="connsiteX6" fmla="*/ 2871125 w 2871125"/>
                  <a:gd name="connsiteY6" fmla="*/ 3549200 h 4957917"/>
                  <a:gd name="connsiteX7" fmla="*/ 2284442 w 2871125"/>
                  <a:gd name="connsiteY7" fmla="*/ 2209800 h 4957917"/>
                  <a:gd name="connsiteX8" fmla="*/ 1994882 w 2871125"/>
                  <a:gd name="connsiteY8" fmla="*/ 1463040 h 4957917"/>
                  <a:gd name="connsiteX9" fmla="*/ 1728182 w 2871125"/>
                  <a:gd name="connsiteY9" fmla="*/ 853440 h 4957917"/>
                  <a:gd name="connsiteX10" fmla="*/ 1392902 w 2871125"/>
                  <a:gd name="connsiteY10" fmla="*/ 30480 h 4957917"/>
                  <a:gd name="connsiteX11" fmla="*/ 1385282 w 2871125"/>
                  <a:gd name="connsiteY11" fmla="*/ 0 h 4957917"/>
                  <a:gd name="connsiteX12" fmla="*/ 1019522 w 2871125"/>
                  <a:gd name="connsiteY12" fmla="*/ 876300 h 4957917"/>
                  <a:gd name="connsiteX13" fmla="*/ 663460 w 2871125"/>
                  <a:gd name="connsiteY13" fmla="*/ 1854431 h 4957917"/>
                  <a:gd name="connsiteX14" fmla="*/ 536634 w 2871125"/>
                  <a:gd name="connsiteY14" fmla="*/ 2903924 h 4957917"/>
                  <a:gd name="connsiteX15" fmla="*/ 309508 w 2871125"/>
                  <a:gd name="connsiteY15" fmla="*/ 3832027 h 4957917"/>
                  <a:gd name="connsiteX16" fmla="*/ 172442 w 2871125"/>
                  <a:gd name="connsiteY16" fmla="*/ 3817851 h 4957917"/>
                  <a:gd name="connsiteX17" fmla="*/ 0 w 2871125"/>
                  <a:gd name="connsiteY17" fmla="*/ 3971138 h 4957917"/>
                  <a:gd name="connsiteX18" fmla="*/ 210765 w 2871125"/>
                  <a:gd name="connsiteY18" fmla="*/ 4191487 h 4957917"/>
                  <a:gd name="connsiteX19" fmla="*/ 1154999 w 2871125"/>
                  <a:gd name="connsiteY19" fmla="*/ 4501696 h 4957917"/>
                  <a:gd name="connsiteX0" fmla="*/ 1154999 w 2871125"/>
                  <a:gd name="connsiteY0" fmla="*/ 4501696 h 4957917"/>
                  <a:gd name="connsiteX1" fmla="*/ 890980 w 2871125"/>
                  <a:gd name="connsiteY1" fmla="*/ 4900437 h 4957917"/>
                  <a:gd name="connsiteX2" fmla="*/ 1063426 w 2871125"/>
                  <a:gd name="connsiteY2" fmla="*/ 4957917 h 4957917"/>
                  <a:gd name="connsiteX3" fmla="*/ 1631143 w 2871125"/>
                  <a:gd name="connsiteY3" fmla="*/ 4095415 h 4957917"/>
                  <a:gd name="connsiteX4" fmla="*/ 1845888 w 2871125"/>
                  <a:gd name="connsiteY4" fmla="*/ 3513524 h 4957917"/>
                  <a:gd name="connsiteX5" fmla="*/ 1956725 w 2871125"/>
                  <a:gd name="connsiteY5" fmla="*/ 3451179 h 4957917"/>
                  <a:gd name="connsiteX6" fmla="*/ 2871125 w 2871125"/>
                  <a:gd name="connsiteY6" fmla="*/ 3549200 h 4957917"/>
                  <a:gd name="connsiteX7" fmla="*/ 2284442 w 2871125"/>
                  <a:gd name="connsiteY7" fmla="*/ 2209800 h 4957917"/>
                  <a:gd name="connsiteX8" fmla="*/ 1994882 w 2871125"/>
                  <a:gd name="connsiteY8" fmla="*/ 1463040 h 4957917"/>
                  <a:gd name="connsiteX9" fmla="*/ 1728182 w 2871125"/>
                  <a:gd name="connsiteY9" fmla="*/ 853440 h 4957917"/>
                  <a:gd name="connsiteX10" fmla="*/ 1392902 w 2871125"/>
                  <a:gd name="connsiteY10" fmla="*/ 30480 h 4957917"/>
                  <a:gd name="connsiteX11" fmla="*/ 1385282 w 2871125"/>
                  <a:gd name="connsiteY11" fmla="*/ 0 h 4957917"/>
                  <a:gd name="connsiteX12" fmla="*/ 1019522 w 2871125"/>
                  <a:gd name="connsiteY12" fmla="*/ 876300 h 4957917"/>
                  <a:gd name="connsiteX13" fmla="*/ 663460 w 2871125"/>
                  <a:gd name="connsiteY13" fmla="*/ 1854431 h 4957917"/>
                  <a:gd name="connsiteX14" fmla="*/ 536634 w 2871125"/>
                  <a:gd name="connsiteY14" fmla="*/ 2903924 h 4957917"/>
                  <a:gd name="connsiteX15" fmla="*/ 309508 w 2871125"/>
                  <a:gd name="connsiteY15" fmla="*/ 3832027 h 4957917"/>
                  <a:gd name="connsiteX16" fmla="*/ 199885 w 2871125"/>
                  <a:gd name="connsiteY16" fmla="*/ 3779429 h 4957917"/>
                  <a:gd name="connsiteX17" fmla="*/ 0 w 2871125"/>
                  <a:gd name="connsiteY17" fmla="*/ 3971138 h 4957917"/>
                  <a:gd name="connsiteX18" fmla="*/ 210765 w 2871125"/>
                  <a:gd name="connsiteY18" fmla="*/ 4191487 h 4957917"/>
                  <a:gd name="connsiteX19" fmla="*/ 1154999 w 2871125"/>
                  <a:gd name="connsiteY19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558589 w 2893080"/>
                  <a:gd name="connsiteY14" fmla="*/ 2903924 h 4957917"/>
                  <a:gd name="connsiteX15" fmla="*/ 331463 w 2893080"/>
                  <a:gd name="connsiteY15" fmla="*/ 3832027 h 4957917"/>
                  <a:gd name="connsiteX16" fmla="*/ 221840 w 2893080"/>
                  <a:gd name="connsiteY16" fmla="*/ 3779429 h 4957917"/>
                  <a:gd name="connsiteX17" fmla="*/ 0 w 2893080"/>
                  <a:gd name="connsiteY17" fmla="*/ 3943695 h 4957917"/>
                  <a:gd name="connsiteX18" fmla="*/ 232720 w 2893080"/>
                  <a:gd name="connsiteY18" fmla="*/ 4191487 h 4957917"/>
                  <a:gd name="connsiteX19" fmla="*/ 1176954 w 2893080"/>
                  <a:gd name="connsiteY19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558589 w 2893080"/>
                  <a:gd name="connsiteY14" fmla="*/ 2903924 h 4957917"/>
                  <a:gd name="connsiteX15" fmla="*/ 314997 w 2893080"/>
                  <a:gd name="connsiteY15" fmla="*/ 3826539 h 4957917"/>
                  <a:gd name="connsiteX16" fmla="*/ 221840 w 2893080"/>
                  <a:gd name="connsiteY16" fmla="*/ 3779429 h 4957917"/>
                  <a:gd name="connsiteX17" fmla="*/ 0 w 2893080"/>
                  <a:gd name="connsiteY17" fmla="*/ 3943695 h 4957917"/>
                  <a:gd name="connsiteX18" fmla="*/ 232720 w 2893080"/>
                  <a:gd name="connsiteY18" fmla="*/ 4191487 h 4957917"/>
                  <a:gd name="connsiteX19" fmla="*/ 1176954 w 2893080"/>
                  <a:gd name="connsiteY19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558589 w 2893080"/>
                  <a:gd name="connsiteY14" fmla="*/ 2903924 h 4957917"/>
                  <a:gd name="connsiteX15" fmla="*/ 314997 w 2893080"/>
                  <a:gd name="connsiteY15" fmla="*/ 3826539 h 4957917"/>
                  <a:gd name="connsiteX16" fmla="*/ 315955 w 2893080"/>
                  <a:gd name="connsiteY16" fmla="*/ 3842402 h 4957917"/>
                  <a:gd name="connsiteX17" fmla="*/ 221840 w 2893080"/>
                  <a:gd name="connsiteY17" fmla="*/ 3779429 h 4957917"/>
                  <a:gd name="connsiteX18" fmla="*/ 0 w 2893080"/>
                  <a:gd name="connsiteY18" fmla="*/ 3943695 h 4957917"/>
                  <a:gd name="connsiteX19" fmla="*/ 232720 w 2893080"/>
                  <a:gd name="connsiteY19" fmla="*/ 4191487 h 4957917"/>
                  <a:gd name="connsiteX20" fmla="*/ 1176954 w 2893080"/>
                  <a:gd name="connsiteY20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558589 w 2893080"/>
                  <a:gd name="connsiteY14" fmla="*/ 2903924 h 4957917"/>
                  <a:gd name="connsiteX15" fmla="*/ 314997 w 2893080"/>
                  <a:gd name="connsiteY15" fmla="*/ 3826539 h 4957917"/>
                  <a:gd name="connsiteX16" fmla="*/ 195203 w 2893080"/>
                  <a:gd name="connsiteY16" fmla="*/ 3425255 h 4957917"/>
                  <a:gd name="connsiteX17" fmla="*/ 221840 w 2893080"/>
                  <a:gd name="connsiteY17" fmla="*/ 3779429 h 4957917"/>
                  <a:gd name="connsiteX18" fmla="*/ 0 w 2893080"/>
                  <a:gd name="connsiteY18" fmla="*/ 3943695 h 4957917"/>
                  <a:gd name="connsiteX19" fmla="*/ 232720 w 2893080"/>
                  <a:gd name="connsiteY19" fmla="*/ 4191487 h 4957917"/>
                  <a:gd name="connsiteX20" fmla="*/ 1176954 w 2893080"/>
                  <a:gd name="connsiteY20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558589 w 2893080"/>
                  <a:gd name="connsiteY14" fmla="*/ 2903924 h 4957917"/>
                  <a:gd name="connsiteX15" fmla="*/ 518083 w 2893080"/>
                  <a:gd name="connsiteY15" fmla="*/ 3244727 h 4957917"/>
                  <a:gd name="connsiteX16" fmla="*/ 195203 w 2893080"/>
                  <a:gd name="connsiteY16" fmla="*/ 3425255 h 4957917"/>
                  <a:gd name="connsiteX17" fmla="*/ 221840 w 2893080"/>
                  <a:gd name="connsiteY17" fmla="*/ 3779429 h 4957917"/>
                  <a:gd name="connsiteX18" fmla="*/ 0 w 2893080"/>
                  <a:gd name="connsiteY18" fmla="*/ 3943695 h 4957917"/>
                  <a:gd name="connsiteX19" fmla="*/ 232720 w 2893080"/>
                  <a:gd name="connsiteY19" fmla="*/ 4191487 h 4957917"/>
                  <a:gd name="connsiteX20" fmla="*/ 1176954 w 2893080"/>
                  <a:gd name="connsiteY20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558589 w 2893080"/>
                  <a:gd name="connsiteY14" fmla="*/ 2903924 h 4957917"/>
                  <a:gd name="connsiteX15" fmla="*/ 518083 w 2893080"/>
                  <a:gd name="connsiteY15" fmla="*/ 3244727 h 4957917"/>
                  <a:gd name="connsiteX16" fmla="*/ 354377 w 2893080"/>
                  <a:gd name="connsiteY16" fmla="*/ 3858869 h 4957917"/>
                  <a:gd name="connsiteX17" fmla="*/ 221840 w 2893080"/>
                  <a:gd name="connsiteY17" fmla="*/ 3779429 h 4957917"/>
                  <a:gd name="connsiteX18" fmla="*/ 0 w 2893080"/>
                  <a:gd name="connsiteY18" fmla="*/ 3943695 h 4957917"/>
                  <a:gd name="connsiteX19" fmla="*/ 232720 w 2893080"/>
                  <a:gd name="connsiteY19" fmla="*/ 4191487 h 4957917"/>
                  <a:gd name="connsiteX20" fmla="*/ 1176954 w 2893080"/>
                  <a:gd name="connsiteY20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558589 w 2893080"/>
                  <a:gd name="connsiteY14" fmla="*/ 2903924 h 4957917"/>
                  <a:gd name="connsiteX15" fmla="*/ 518083 w 2893080"/>
                  <a:gd name="connsiteY15" fmla="*/ 3244727 h 4957917"/>
                  <a:gd name="connsiteX16" fmla="*/ 332422 w 2893080"/>
                  <a:gd name="connsiteY16" fmla="*/ 3847892 h 4957917"/>
                  <a:gd name="connsiteX17" fmla="*/ 221840 w 2893080"/>
                  <a:gd name="connsiteY17" fmla="*/ 3779429 h 4957917"/>
                  <a:gd name="connsiteX18" fmla="*/ 0 w 2893080"/>
                  <a:gd name="connsiteY18" fmla="*/ 3943695 h 4957917"/>
                  <a:gd name="connsiteX19" fmla="*/ 232720 w 2893080"/>
                  <a:gd name="connsiteY19" fmla="*/ 4191487 h 4957917"/>
                  <a:gd name="connsiteX20" fmla="*/ 1176954 w 2893080"/>
                  <a:gd name="connsiteY20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558589 w 2893080"/>
                  <a:gd name="connsiteY14" fmla="*/ 2903924 h 4957917"/>
                  <a:gd name="connsiteX15" fmla="*/ 479661 w 2893080"/>
                  <a:gd name="connsiteY15" fmla="*/ 3305104 h 4957917"/>
                  <a:gd name="connsiteX16" fmla="*/ 332422 w 2893080"/>
                  <a:gd name="connsiteY16" fmla="*/ 3847892 h 4957917"/>
                  <a:gd name="connsiteX17" fmla="*/ 221840 w 2893080"/>
                  <a:gd name="connsiteY17" fmla="*/ 3779429 h 4957917"/>
                  <a:gd name="connsiteX18" fmla="*/ 0 w 2893080"/>
                  <a:gd name="connsiteY18" fmla="*/ 3943695 h 4957917"/>
                  <a:gd name="connsiteX19" fmla="*/ 232720 w 2893080"/>
                  <a:gd name="connsiteY19" fmla="*/ 4191487 h 4957917"/>
                  <a:gd name="connsiteX20" fmla="*/ 1176954 w 2893080"/>
                  <a:gd name="connsiteY20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85415 w 2893080"/>
                  <a:gd name="connsiteY13" fmla="*/ 1854431 h 4957917"/>
                  <a:gd name="connsiteX14" fmla="*/ 607987 w 2893080"/>
                  <a:gd name="connsiteY14" fmla="*/ 2420912 h 4957917"/>
                  <a:gd name="connsiteX15" fmla="*/ 479661 w 2893080"/>
                  <a:gd name="connsiteY15" fmla="*/ 3305104 h 4957917"/>
                  <a:gd name="connsiteX16" fmla="*/ 332422 w 2893080"/>
                  <a:gd name="connsiteY16" fmla="*/ 3847892 h 4957917"/>
                  <a:gd name="connsiteX17" fmla="*/ 221840 w 2893080"/>
                  <a:gd name="connsiteY17" fmla="*/ 3779429 h 4957917"/>
                  <a:gd name="connsiteX18" fmla="*/ 0 w 2893080"/>
                  <a:gd name="connsiteY18" fmla="*/ 3943695 h 4957917"/>
                  <a:gd name="connsiteX19" fmla="*/ 232720 w 2893080"/>
                  <a:gd name="connsiteY19" fmla="*/ 4191487 h 4957917"/>
                  <a:gd name="connsiteX20" fmla="*/ 1176954 w 2893080"/>
                  <a:gd name="connsiteY20" fmla="*/ 4501696 h 4957917"/>
                  <a:gd name="connsiteX0" fmla="*/ 1176954 w 2893080"/>
                  <a:gd name="connsiteY0" fmla="*/ 4501696 h 4957917"/>
                  <a:gd name="connsiteX1" fmla="*/ 912935 w 2893080"/>
                  <a:gd name="connsiteY1" fmla="*/ 4900437 h 4957917"/>
                  <a:gd name="connsiteX2" fmla="*/ 1085381 w 2893080"/>
                  <a:gd name="connsiteY2" fmla="*/ 4957917 h 4957917"/>
                  <a:gd name="connsiteX3" fmla="*/ 1653098 w 2893080"/>
                  <a:gd name="connsiteY3" fmla="*/ 4095415 h 4957917"/>
                  <a:gd name="connsiteX4" fmla="*/ 1867843 w 2893080"/>
                  <a:gd name="connsiteY4" fmla="*/ 3513524 h 4957917"/>
                  <a:gd name="connsiteX5" fmla="*/ 1978680 w 2893080"/>
                  <a:gd name="connsiteY5" fmla="*/ 3451179 h 4957917"/>
                  <a:gd name="connsiteX6" fmla="*/ 2893080 w 2893080"/>
                  <a:gd name="connsiteY6" fmla="*/ 3549200 h 4957917"/>
                  <a:gd name="connsiteX7" fmla="*/ 2306397 w 2893080"/>
                  <a:gd name="connsiteY7" fmla="*/ 2209800 h 4957917"/>
                  <a:gd name="connsiteX8" fmla="*/ 2016837 w 2893080"/>
                  <a:gd name="connsiteY8" fmla="*/ 1463040 h 4957917"/>
                  <a:gd name="connsiteX9" fmla="*/ 1750137 w 2893080"/>
                  <a:gd name="connsiteY9" fmla="*/ 853440 h 4957917"/>
                  <a:gd name="connsiteX10" fmla="*/ 1414857 w 2893080"/>
                  <a:gd name="connsiteY10" fmla="*/ 30480 h 4957917"/>
                  <a:gd name="connsiteX11" fmla="*/ 1407237 w 2893080"/>
                  <a:gd name="connsiteY11" fmla="*/ 0 h 4957917"/>
                  <a:gd name="connsiteX12" fmla="*/ 1041477 w 2893080"/>
                  <a:gd name="connsiteY12" fmla="*/ 876300 h 4957917"/>
                  <a:gd name="connsiteX13" fmla="*/ 668950 w 2893080"/>
                  <a:gd name="connsiteY13" fmla="*/ 1903829 h 4957917"/>
                  <a:gd name="connsiteX14" fmla="*/ 607987 w 2893080"/>
                  <a:gd name="connsiteY14" fmla="*/ 2420912 h 4957917"/>
                  <a:gd name="connsiteX15" fmla="*/ 479661 w 2893080"/>
                  <a:gd name="connsiteY15" fmla="*/ 3305104 h 4957917"/>
                  <a:gd name="connsiteX16" fmla="*/ 332422 w 2893080"/>
                  <a:gd name="connsiteY16" fmla="*/ 3847892 h 4957917"/>
                  <a:gd name="connsiteX17" fmla="*/ 221840 w 2893080"/>
                  <a:gd name="connsiteY17" fmla="*/ 3779429 h 4957917"/>
                  <a:gd name="connsiteX18" fmla="*/ 0 w 2893080"/>
                  <a:gd name="connsiteY18" fmla="*/ 3943695 h 4957917"/>
                  <a:gd name="connsiteX19" fmla="*/ 232720 w 2893080"/>
                  <a:gd name="connsiteY19" fmla="*/ 4191487 h 4957917"/>
                  <a:gd name="connsiteX20" fmla="*/ 1176954 w 2893080"/>
                  <a:gd name="connsiteY20" fmla="*/ 4501696 h 495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93080" h="4957917">
                    <a:moveTo>
                      <a:pt x="1176954" y="4501696"/>
                    </a:moveTo>
                    <a:lnTo>
                      <a:pt x="912935" y="4900437"/>
                    </a:lnTo>
                    <a:lnTo>
                      <a:pt x="1085381" y="4957917"/>
                    </a:lnTo>
                    <a:lnTo>
                      <a:pt x="1653098" y="4095415"/>
                    </a:lnTo>
                    <a:lnTo>
                      <a:pt x="1867843" y="3513524"/>
                    </a:lnTo>
                    <a:lnTo>
                      <a:pt x="1978680" y="3451179"/>
                    </a:lnTo>
                    <a:lnTo>
                      <a:pt x="2893080" y="3549200"/>
                    </a:lnTo>
                    <a:lnTo>
                      <a:pt x="2306397" y="2209800"/>
                    </a:lnTo>
                    <a:lnTo>
                      <a:pt x="2016837" y="1463040"/>
                    </a:lnTo>
                    <a:lnTo>
                      <a:pt x="1750137" y="853440"/>
                    </a:lnTo>
                    <a:lnTo>
                      <a:pt x="1414857" y="30480"/>
                    </a:lnTo>
                    <a:lnTo>
                      <a:pt x="1407237" y="0"/>
                    </a:lnTo>
                    <a:lnTo>
                      <a:pt x="1041477" y="876300"/>
                    </a:lnTo>
                    <a:lnTo>
                      <a:pt x="668950" y="1903829"/>
                    </a:lnTo>
                    <a:lnTo>
                      <a:pt x="607987" y="2420912"/>
                    </a:lnTo>
                    <a:lnTo>
                      <a:pt x="479661" y="3305104"/>
                    </a:lnTo>
                    <a:cubicBezTo>
                      <a:pt x="479980" y="3310392"/>
                      <a:pt x="332103" y="3842604"/>
                      <a:pt x="332422" y="3847892"/>
                    </a:cubicBezTo>
                    <a:lnTo>
                      <a:pt x="221840" y="3779429"/>
                    </a:lnTo>
                    <a:lnTo>
                      <a:pt x="0" y="3943695"/>
                    </a:lnTo>
                    <a:lnTo>
                      <a:pt x="232720" y="4191487"/>
                    </a:lnTo>
                    <a:lnTo>
                      <a:pt x="1176954" y="4501696"/>
                    </a:lnTo>
                    <a:close/>
                  </a:path>
                </a:pathLst>
              </a:custGeom>
              <a:solidFill>
                <a:srgbClr val="AB476D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65" name="צורה חופשית: צורה 64">
                <a:extLst>
                  <a:ext uri="{FF2B5EF4-FFF2-40B4-BE49-F238E27FC236}">
                    <a16:creationId xmlns:a16="http://schemas.microsoft.com/office/drawing/2014/main" id="{817B07CC-2784-5DD4-2ECF-9398AD195FE0}"/>
                  </a:ext>
                </a:extLst>
              </p:cNvPr>
              <p:cNvSpPr/>
              <p:nvPr/>
            </p:nvSpPr>
            <p:spPr>
              <a:xfrm>
                <a:off x="4114057" y="4449188"/>
                <a:ext cx="1451215" cy="1302200"/>
              </a:xfrm>
              <a:custGeom>
                <a:avLst/>
                <a:gdLst>
                  <a:gd name="connsiteX0" fmla="*/ 2446020 w 2446020"/>
                  <a:gd name="connsiteY0" fmla="*/ 1036320 h 2865120"/>
                  <a:gd name="connsiteX1" fmla="*/ 2057400 w 2446020"/>
                  <a:gd name="connsiteY1" fmla="*/ 2865120 h 2865120"/>
                  <a:gd name="connsiteX2" fmla="*/ 1089660 w 2446020"/>
                  <a:gd name="connsiteY2" fmla="*/ 2827020 h 2865120"/>
                  <a:gd name="connsiteX3" fmla="*/ 1028700 w 2446020"/>
                  <a:gd name="connsiteY3" fmla="*/ 2819400 h 2865120"/>
                  <a:gd name="connsiteX4" fmla="*/ 579120 w 2446020"/>
                  <a:gd name="connsiteY4" fmla="*/ 1813560 h 2865120"/>
                  <a:gd name="connsiteX5" fmla="*/ 190500 w 2446020"/>
                  <a:gd name="connsiteY5" fmla="*/ 883920 h 2865120"/>
                  <a:gd name="connsiteX6" fmla="*/ 114300 w 2446020"/>
                  <a:gd name="connsiteY6" fmla="*/ 647700 h 2865120"/>
                  <a:gd name="connsiteX7" fmla="*/ 30480 w 2446020"/>
                  <a:gd name="connsiteY7" fmla="*/ 335280 h 2865120"/>
                  <a:gd name="connsiteX8" fmla="*/ 0 w 2446020"/>
                  <a:gd name="connsiteY8" fmla="*/ 0 h 2865120"/>
                  <a:gd name="connsiteX9" fmla="*/ 1729740 w 2446020"/>
                  <a:gd name="connsiteY9" fmla="*/ 15240 h 2865120"/>
                  <a:gd name="connsiteX10" fmla="*/ 1752600 w 2446020"/>
                  <a:gd name="connsiteY10" fmla="*/ 1097280 h 2865120"/>
                  <a:gd name="connsiteX11" fmla="*/ 1821180 w 2446020"/>
                  <a:gd name="connsiteY11" fmla="*/ 1089660 h 2865120"/>
                  <a:gd name="connsiteX12" fmla="*/ 2255520 w 2446020"/>
                  <a:gd name="connsiteY12" fmla="*/ 1051560 h 2865120"/>
                  <a:gd name="connsiteX13" fmla="*/ 2446020 w 2446020"/>
                  <a:gd name="connsiteY13" fmla="*/ 1036320 h 2865120"/>
                  <a:gd name="connsiteX0" fmla="*/ 2446020 w 2446020"/>
                  <a:gd name="connsiteY0" fmla="*/ 1036320 h 2865120"/>
                  <a:gd name="connsiteX1" fmla="*/ 2057400 w 2446020"/>
                  <a:gd name="connsiteY1" fmla="*/ 2865120 h 2865120"/>
                  <a:gd name="connsiteX2" fmla="*/ 1089660 w 2446020"/>
                  <a:gd name="connsiteY2" fmla="*/ 2827020 h 2865120"/>
                  <a:gd name="connsiteX3" fmla="*/ 1028700 w 2446020"/>
                  <a:gd name="connsiteY3" fmla="*/ 2819400 h 2865120"/>
                  <a:gd name="connsiteX4" fmla="*/ 579120 w 2446020"/>
                  <a:gd name="connsiteY4" fmla="*/ 1813560 h 2865120"/>
                  <a:gd name="connsiteX5" fmla="*/ 190500 w 2446020"/>
                  <a:gd name="connsiteY5" fmla="*/ 883920 h 2865120"/>
                  <a:gd name="connsiteX6" fmla="*/ 114300 w 2446020"/>
                  <a:gd name="connsiteY6" fmla="*/ 647700 h 2865120"/>
                  <a:gd name="connsiteX7" fmla="*/ 30480 w 2446020"/>
                  <a:gd name="connsiteY7" fmla="*/ 335280 h 2865120"/>
                  <a:gd name="connsiteX8" fmla="*/ 0 w 2446020"/>
                  <a:gd name="connsiteY8" fmla="*/ 0 h 2865120"/>
                  <a:gd name="connsiteX9" fmla="*/ 1743595 w 2446020"/>
                  <a:gd name="connsiteY9" fmla="*/ 597131 h 2865120"/>
                  <a:gd name="connsiteX10" fmla="*/ 1752600 w 2446020"/>
                  <a:gd name="connsiteY10" fmla="*/ 1097280 h 2865120"/>
                  <a:gd name="connsiteX11" fmla="*/ 1821180 w 2446020"/>
                  <a:gd name="connsiteY11" fmla="*/ 1089660 h 2865120"/>
                  <a:gd name="connsiteX12" fmla="*/ 2255520 w 2446020"/>
                  <a:gd name="connsiteY12" fmla="*/ 1051560 h 2865120"/>
                  <a:gd name="connsiteX13" fmla="*/ 2446020 w 2446020"/>
                  <a:gd name="connsiteY13" fmla="*/ 1036320 h 2865120"/>
                  <a:gd name="connsiteX0" fmla="*/ 2415540 w 2415540"/>
                  <a:gd name="connsiteY0" fmla="*/ 701040 h 2529840"/>
                  <a:gd name="connsiteX1" fmla="*/ 2026920 w 2415540"/>
                  <a:gd name="connsiteY1" fmla="*/ 2529840 h 2529840"/>
                  <a:gd name="connsiteX2" fmla="*/ 1059180 w 2415540"/>
                  <a:gd name="connsiteY2" fmla="*/ 2491740 h 2529840"/>
                  <a:gd name="connsiteX3" fmla="*/ 998220 w 2415540"/>
                  <a:gd name="connsiteY3" fmla="*/ 2484120 h 2529840"/>
                  <a:gd name="connsiteX4" fmla="*/ 548640 w 2415540"/>
                  <a:gd name="connsiteY4" fmla="*/ 1478280 h 2529840"/>
                  <a:gd name="connsiteX5" fmla="*/ 160020 w 2415540"/>
                  <a:gd name="connsiteY5" fmla="*/ 548640 h 2529840"/>
                  <a:gd name="connsiteX6" fmla="*/ 83820 w 2415540"/>
                  <a:gd name="connsiteY6" fmla="*/ 312420 h 2529840"/>
                  <a:gd name="connsiteX7" fmla="*/ 0 w 2415540"/>
                  <a:gd name="connsiteY7" fmla="*/ 0 h 2529840"/>
                  <a:gd name="connsiteX8" fmla="*/ 1713115 w 2415540"/>
                  <a:gd name="connsiteY8" fmla="*/ 261851 h 2529840"/>
                  <a:gd name="connsiteX9" fmla="*/ 1722120 w 2415540"/>
                  <a:gd name="connsiteY9" fmla="*/ 762000 h 2529840"/>
                  <a:gd name="connsiteX10" fmla="*/ 1790700 w 2415540"/>
                  <a:gd name="connsiteY10" fmla="*/ 754380 h 2529840"/>
                  <a:gd name="connsiteX11" fmla="*/ 2225040 w 2415540"/>
                  <a:gd name="connsiteY11" fmla="*/ 716280 h 2529840"/>
                  <a:gd name="connsiteX12" fmla="*/ 2415540 w 2415540"/>
                  <a:gd name="connsiteY12" fmla="*/ 701040 h 2529840"/>
                  <a:gd name="connsiteX0" fmla="*/ 2331720 w 2331720"/>
                  <a:gd name="connsiteY0" fmla="*/ 439189 h 2267989"/>
                  <a:gd name="connsiteX1" fmla="*/ 1943100 w 2331720"/>
                  <a:gd name="connsiteY1" fmla="*/ 2267989 h 2267989"/>
                  <a:gd name="connsiteX2" fmla="*/ 975360 w 2331720"/>
                  <a:gd name="connsiteY2" fmla="*/ 2229889 h 2267989"/>
                  <a:gd name="connsiteX3" fmla="*/ 914400 w 2331720"/>
                  <a:gd name="connsiteY3" fmla="*/ 2222269 h 2267989"/>
                  <a:gd name="connsiteX4" fmla="*/ 464820 w 2331720"/>
                  <a:gd name="connsiteY4" fmla="*/ 1216429 h 2267989"/>
                  <a:gd name="connsiteX5" fmla="*/ 76200 w 2331720"/>
                  <a:gd name="connsiteY5" fmla="*/ 286789 h 2267989"/>
                  <a:gd name="connsiteX6" fmla="*/ 0 w 2331720"/>
                  <a:gd name="connsiteY6" fmla="*/ 50569 h 2267989"/>
                  <a:gd name="connsiteX7" fmla="*/ 1629295 w 2331720"/>
                  <a:gd name="connsiteY7" fmla="*/ 0 h 2267989"/>
                  <a:gd name="connsiteX8" fmla="*/ 1638300 w 2331720"/>
                  <a:gd name="connsiteY8" fmla="*/ 500149 h 2267989"/>
                  <a:gd name="connsiteX9" fmla="*/ 1706880 w 2331720"/>
                  <a:gd name="connsiteY9" fmla="*/ 492529 h 2267989"/>
                  <a:gd name="connsiteX10" fmla="*/ 2141220 w 2331720"/>
                  <a:gd name="connsiteY10" fmla="*/ 454429 h 2267989"/>
                  <a:gd name="connsiteX11" fmla="*/ 2331720 w 2331720"/>
                  <a:gd name="connsiteY11" fmla="*/ 439189 h 2267989"/>
                  <a:gd name="connsiteX0" fmla="*/ 2331720 w 2331720"/>
                  <a:gd name="connsiteY0" fmla="*/ 466898 h 2295698"/>
                  <a:gd name="connsiteX1" fmla="*/ 1943100 w 2331720"/>
                  <a:gd name="connsiteY1" fmla="*/ 2295698 h 2295698"/>
                  <a:gd name="connsiteX2" fmla="*/ 975360 w 2331720"/>
                  <a:gd name="connsiteY2" fmla="*/ 2257598 h 2295698"/>
                  <a:gd name="connsiteX3" fmla="*/ 914400 w 2331720"/>
                  <a:gd name="connsiteY3" fmla="*/ 2249978 h 2295698"/>
                  <a:gd name="connsiteX4" fmla="*/ 464820 w 2331720"/>
                  <a:gd name="connsiteY4" fmla="*/ 1244138 h 2295698"/>
                  <a:gd name="connsiteX5" fmla="*/ 76200 w 2331720"/>
                  <a:gd name="connsiteY5" fmla="*/ 314498 h 2295698"/>
                  <a:gd name="connsiteX6" fmla="*/ 0 w 2331720"/>
                  <a:gd name="connsiteY6" fmla="*/ 78278 h 2295698"/>
                  <a:gd name="connsiteX7" fmla="*/ 1636222 w 2331720"/>
                  <a:gd name="connsiteY7" fmla="*/ 0 h 2295698"/>
                  <a:gd name="connsiteX8" fmla="*/ 1638300 w 2331720"/>
                  <a:gd name="connsiteY8" fmla="*/ 527858 h 2295698"/>
                  <a:gd name="connsiteX9" fmla="*/ 1706880 w 2331720"/>
                  <a:gd name="connsiteY9" fmla="*/ 520238 h 2295698"/>
                  <a:gd name="connsiteX10" fmla="*/ 2141220 w 2331720"/>
                  <a:gd name="connsiteY10" fmla="*/ 482138 h 2295698"/>
                  <a:gd name="connsiteX11" fmla="*/ 2331720 w 2331720"/>
                  <a:gd name="connsiteY11" fmla="*/ 466898 h 2295698"/>
                  <a:gd name="connsiteX0" fmla="*/ 2331720 w 2331720"/>
                  <a:gd name="connsiteY0" fmla="*/ 466898 h 2295698"/>
                  <a:gd name="connsiteX1" fmla="*/ 1943100 w 2331720"/>
                  <a:gd name="connsiteY1" fmla="*/ 2295698 h 2295698"/>
                  <a:gd name="connsiteX2" fmla="*/ 975360 w 2331720"/>
                  <a:gd name="connsiteY2" fmla="*/ 2257598 h 2295698"/>
                  <a:gd name="connsiteX3" fmla="*/ 914400 w 2331720"/>
                  <a:gd name="connsiteY3" fmla="*/ 2249978 h 2295698"/>
                  <a:gd name="connsiteX4" fmla="*/ 464820 w 2331720"/>
                  <a:gd name="connsiteY4" fmla="*/ 1244138 h 2295698"/>
                  <a:gd name="connsiteX5" fmla="*/ 76200 w 2331720"/>
                  <a:gd name="connsiteY5" fmla="*/ 314498 h 2295698"/>
                  <a:gd name="connsiteX6" fmla="*/ 0 w 2331720"/>
                  <a:gd name="connsiteY6" fmla="*/ 78278 h 2295698"/>
                  <a:gd name="connsiteX7" fmla="*/ 1421477 w 2331720"/>
                  <a:gd name="connsiteY7" fmla="*/ 0 h 2295698"/>
                  <a:gd name="connsiteX8" fmla="*/ 1638300 w 2331720"/>
                  <a:gd name="connsiteY8" fmla="*/ 527858 h 2295698"/>
                  <a:gd name="connsiteX9" fmla="*/ 1706880 w 2331720"/>
                  <a:gd name="connsiteY9" fmla="*/ 520238 h 2295698"/>
                  <a:gd name="connsiteX10" fmla="*/ 2141220 w 2331720"/>
                  <a:gd name="connsiteY10" fmla="*/ 482138 h 2295698"/>
                  <a:gd name="connsiteX11" fmla="*/ 2331720 w 2331720"/>
                  <a:gd name="connsiteY11" fmla="*/ 466898 h 2295698"/>
                  <a:gd name="connsiteX0" fmla="*/ 2331720 w 2331720"/>
                  <a:gd name="connsiteY0" fmla="*/ 466898 h 2295698"/>
                  <a:gd name="connsiteX1" fmla="*/ 1943100 w 2331720"/>
                  <a:gd name="connsiteY1" fmla="*/ 2295698 h 2295698"/>
                  <a:gd name="connsiteX2" fmla="*/ 975360 w 2331720"/>
                  <a:gd name="connsiteY2" fmla="*/ 2257598 h 2295698"/>
                  <a:gd name="connsiteX3" fmla="*/ 914400 w 2331720"/>
                  <a:gd name="connsiteY3" fmla="*/ 2249978 h 2295698"/>
                  <a:gd name="connsiteX4" fmla="*/ 464820 w 2331720"/>
                  <a:gd name="connsiteY4" fmla="*/ 1244138 h 2295698"/>
                  <a:gd name="connsiteX5" fmla="*/ 76200 w 2331720"/>
                  <a:gd name="connsiteY5" fmla="*/ 314498 h 2295698"/>
                  <a:gd name="connsiteX6" fmla="*/ 0 w 2331720"/>
                  <a:gd name="connsiteY6" fmla="*/ 78278 h 2295698"/>
                  <a:gd name="connsiteX7" fmla="*/ 1421477 w 2331720"/>
                  <a:gd name="connsiteY7" fmla="*/ 0 h 2295698"/>
                  <a:gd name="connsiteX8" fmla="*/ 1388918 w 2331720"/>
                  <a:gd name="connsiteY8" fmla="*/ 520931 h 2295698"/>
                  <a:gd name="connsiteX9" fmla="*/ 1706880 w 2331720"/>
                  <a:gd name="connsiteY9" fmla="*/ 520238 h 2295698"/>
                  <a:gd name="connsiteX10" fmla="*/ 2141220 w 2331720"/>
                  <a:gd name="connsiteY10" fmla="*/ 482138 h 2295698"/>
                  <a:gd name="connsiteX11" fmla="*/ 2331720 w 2331720"/>
                  <a:gd name="connsiteY11" fmla="*/ 466898 h 2295698"/>
                  <a:gd name="connsiteX0" fmla="*/ 2331720 w 2331720"/>
                  <a:gd name="connsiteY0" fmla="*/ 466898 h 2978035"/>
                  <a:gd name="connsiteX1" fmla="*/ 1943100 w 2331720"/>
                  <a:gd name="connsiteY1" fmla="*/ 2295698 h 2978035"/>
                  <a:gd name="connsiteX2" fmla="*/ 1287087 w 2331720"/>
                  <a:gd name="connsiteY2" fmla="*/ 2978035 h 2978035"/>
                  <a:gd name="connsiteX3" fmla="*/ 914400 w 2331720"/>
                  <a:gd name="connsiteY3" fmla="*/ 2249978 h 2978035"/>
                  <a:gd name="connsiteX4" fmla="*/ 464820 w 2331720"/>
                  <a:gd name="connsiteY4" fmla="*/ 1244138 h 2978035"/>
                  <a:gd name="connsiteX5" fmla="*/ 76200 w 2331720"/>
                  <a:gd name="connsiteY5" fmla="*/ 314498 h 2978035"/>
                  <a:gd name="connsiteX6" fmla="*/ 0 w 2331720"/>
                  <a:gd name="connsiteY6" fmla="*/ 78278 h 2978035"/>
                  <a:gd name="connsiteX7" fmla="*/ 1421477 w 2331720"/>
                  <a:gd name="connsiteY7" fmla="*/ 0 h 2978035"/>
                  <a:gd name="connsiteX8" fmla="*/ 1388918 w 2331720"/>
                  <a:gd name="connsiteY8" fmla="*/ 520931 h 2978035"/>
                  <a:gd name="connsiteX9" fmla="*/ 1706880 w 2331720"/>
                  <a:gd name="connsiteY9" fmla="*/ 520238 h 2978035"/>
                  <a:gd name="connsiteX10" fmla="*/ 2141220 w 2331720"/>
                  <a:gd name="connsiteY10" fmla="*/ 482138 h 2978035"/>
                  <a:gd name="connsiteX11" fmla="*/ 2331720 w 2331720"/>
                  <a:gd name="connsiteY11" fmla="*/ 466898 h 2978035"/>
                  <a:gd name="connsiteX0" fmla="*/ 2331720 w 2331720"/>
                  <a:gd name="connsiteY0" fmla="*/ 466898 h 2978035"/>
                  <a:gd name="connsiteX1" fmla="*/ 1825337 w 2331720"/>
                  <a:gd name="connsiteY1" fmla="*/ 2877589 h 2978035"/>
                  <a:gd name="connsiteX2" fmla="*/ 1287087 w 2331720"/>
                  <a:gd name="connsiteY2" fmla="*/ 2978035 h 2978035"/>
                  <a:gd name="connsiteX3" fmla="*/ 914400 w 2331720"/>
                  <a:gd name="connsiteY3" fmla="*/ 2249978 h 2978035"/>
                  <a:gd name="connsiteX4" fmla="*/ 464820 w 2331720"/>
                  <a:gd name="connsiteY4" fmla="*/ 1244138 h 2978035"/>
                  <a:gd name="connsiteX5" fmla="*/ 76200 w 2331720"/>
                  <a:gd name="connsiteY5" fmla="*/ 314498 h 2978035"/>
                  <a:gd name="connsiteX6" fmla="*/ 0 w 2331720"/>
                  <a:gd name="connsiteY6" fmla="*/ 78278 h 2978035"/>
                  <a:gd name="connsiteX7" fmla="*/ 1421477 w 2331720"/>
                  <a:gd name="connsiteY7" fmla="*/ 0 h 2978035"/>
                  <a:gd name="connsiteX8" fmla="*/ 1388918 w 2331720"/>
                  <a:gd name="connsiteY8" fmla="*/ 520931 h 2978035"/>
                  <a:gd name="connsiteX9" fmla="*/ 1706880 w 2331720"/>
                  <a:gd name="connsiteY9" fmla="*/ 520238 h 2978035"/>
                  <a:gd name="connsiteX10" fmla="*/ 2141220 w 2331720"/>
                  <a:gd name="connsiteY10" fmla="*/ 482138 h 2978035"/>
                  <a:gd name="connsiteX11" fmla="*/ 2331720 w 2331720"/>
                  <a:gd name="connsiteY11" fmla="*/ 466898 h 2978035"/>
                  <a:gd name="connsiteX0" fmla="*/ 2331720 w 2331720"/>
                  <a:gd name="connsiteY0" fmla="*/ 466898 h 2971108"/>
                  <a:gd name="connsiteX1" fmla="*/ 1825337 w 2331720"/>
                  <a:gd name="connsiteY1" fmla="*/ 2877589 h 2971108"/>
                  <a:gd name="connsiteX2" fmla="*/ 1266305 w 2331720"/>
                  <a:gd name="connsiteY2" fmla="*/ 2971108 h 2971108"/>
                  <a:gd name="connsiteX3" fmla="*/ 914400 w 2331720"/>
                  <a:gd name="connsiteY3" fmla="*/ 2249978 h 2971108"/>
                  <a:gd name="connsiteX4" fmla="*/ 464820 w 2331720"/>
                  <a:gd name="connsiteY4" fmla="*/ 1244138 h 2971108"/>
                  <a:gd name="connsiteX5" fmla="*/ 76200 w 2331720"/>
                  <a:gd name="connsiteY5" fmla="*/ 314498 h 2971108"/>
                  <a:gd name="connsiteX6" fmla="*/ 0 w 2331720"/>
                  <a:gd name="connsiteY6" fmla="*/ 78278 h 2971108"/>
                  <a:gd name="connsiteX7" fmla="*/ 1421477 w 2331720"/>
                  <a:gd name="connsiteY7" fmla="*/ 0 h 2971108"/>
                  <a:gd name="connsiteX8" fmla="*/ 1388918 w 2331720"/>
                  <a:gd name="connsiteY8" fmla="*/ 520931 h 2971108"/>
                  <a:gd name="connsiteX9" fmla="*/ 1706880 w 2331720"/>
                  <a:gd name="connsiteY9" fmla="*/ 520238 h 2971108"/>
                  <a:gd name="connsiteX10" fmla="*/ 2141220 w 2331720"/>
                  <a:gd name="connsiteY10" fmla="*/ 482138 h 2971108"/>
                  <a:gd name="connsiteX11" fmla="*/ 2331720 w 2331720"/>
                  <a:gd name="connsiteY11" fmla="*/ 466898 h 2971108"/>
                  <a:gd name="connsiteX0" fmla="*/ 2685011 w 2685011"/>
                  <a:gd name="connsiteY0" fmla="*/ 529244 h 2971108"/>
                  <a:gd name="connsiteX1" fmla="*/ 1825337 w 2685011"/>
                  <a:gd name="connsiteY1" fmla="*/ 2877589 h 2971108"/>
                  <a:gd name="connsiteX2" fmla="*/ 1266305 w 2685011"/>
                  <a:gd name="connsiteY2" fmla="*/ 2971108 h 2971108"/>
                  <a:gd name="connsiteX3" fmla="*/ 914400 w 2685011"/>
                  <a:gd name="connsiteY3" fmla="*/ 2249978 h 2971108"/>
                  <a:gd name="connsiteX4" fmla="*/ 464820 w 2685011"/>
                  <a:gd name="connsiteY4" fmla="*/ 1244138 h 2971108"/>
                  <a:gd name="connsiteX5" fmla="*/ 76200 w 2685011"/>
                  <a:gd name="connsiteY5" fmla="*/ 314498 h 2971108"/>
                  <a:gd name="connsiteX6" fmla="*/ 0 w 2685011"/>
                  <a:gd name="connsiteY6" fmla="*/ 78278 h 2971108"/>
                  <a:gd name="connsiteX7" fmla="*/ 1421477 w 2685011"/>
                  <a:gd name="connsiteY7" fmla="*/ 0 h 2971108"/>
                  <a:gd name="connsiteX8" fmla="*/ 1388918 w 2685011"/>
                  <a:gd name="connsiteY8" fmla="*/ 520931 h 2971108"/>
                  <a:gd name="connsiteX9" fmla="*/ 1706880 w 2685011"/>
                  <a:gd name="connsiteY9" fmla="*/ 520238 h 2971108"/>
                  <a:gd name="connsiteX10" fmla="*/ 2141220 w 2685011"/>
                  <a:gd name="connsiteY10" fmla="*/ 482138 h 2971108"/>
                  <a:gd name="connsiteX11" fmla="*/ 2685011 w 2685011"/>
                  <a:gd name="connsiteY11" fmla="*/ 529244 h 2971108"/>
                  <a:gd name="connsiteX0" fmla="*/ 2685011 w 2685011"/>
                  <a:gd name="connsiteY0" fmla="*/ 529244 h 2971108"/>
                  <a:gd name="connsiteX1" fmla="*/ 2673103 w 2685011"/>
                  <a:gd name="connsiteY1" fmla="*/ 534019 h 2971108"/>
                  <a:gd name="connsiteX2" fmla="*/ 1825337 w 2685011"/>
                  <a:gd name="connsiteY2" fmla="*/ 2877589 h 2971108"/>
                  <a:gd name="connsiteX3" fmla="*/ 1266305 w 2685011"/>
                  <a:gd name="connsiteY3" fmla="*/ 2971108 h 2971108"/>
                  <a:gd name="connsiteX4" fmla="*/ 914400 w 2685011"/>
                  <a:gd name="connsiteY4" fmla="*/ 2249978 h 2971108"/>
                  <a:gd name="connsiteX5" fmla="*/ 464820 w 2685011"/>
                  <a:gd name="connsiteY5" fmla="*/ 1244138 h 2971108"/>
                  <a:gd name="connsiteX6" fmla="*/ 76200 w 2685011"/>
                  <a:gd name="connsiteY6" fmla="*/ 314498 h 2971108"/>
                  <a:gd name="connsiteX7" fmla="*/ 0 w 2685011"/>
                  <a:gd name="connsiteY7" fmla="*/ 78278 h 2971108"/>
                  <a:gd name="connsiteX8" fmla="*/ 1421477 w 2685011"/>
                  <a:gd name="connsiteY8" fmla="*/ 0 h 2971108"/>
                  <a:gd name="connsiteX9" fmla="*/ 1388918 w 2685011"/>
                  <a:gd name="connsiteY9" fmla="*/ 520931 h 2971108"/>
                  <a:gd name="connsiteX10" fmla="*/ 1706880 w 2685011"/>
                  <a:gd name="connsiteY10" fmla="*/ 520238 h 2971108"/>
                  <a:gd name="connsiteX11" fmla="*/ 2141220 w 2685011"/>
                  <a:gd name="connsiteY11" fmla="*/ 482138 h 2971108"/>
                  <a:gd name="connsiteX12" fmla="*/ 2685011 w 2685011"/>
                  <a:gd name="connsiteY12" fmla="*/ 529244 h 2971108"/>
                  <a:gd name="connsiteX0" fmla="*/ 3045230 w 3045230"/>
                  <a:gd name="connsiteY0" fmla="*/ 522317 h 2971108"/>
                  <a:gd name="connsiteX1" fmla="*/ 2673103 w 3045230"/>
                  <a:gd name="connsiteY1" fmla="*/ 534019 h 2971108"/>
                  <a:gd name="connsiteX2" fmla="*/ 1825337 w 3045230"/>
                  <a:gd name="connsiteY2" fmla="*/ 2877589 h 2971108"/>
                  <a:gd name="connsiteX3" fmla="*/ 1266305 w 3045230"/>
                  <a:gd name="connsiteY3" fmla="*/ 2971108 h 2971108"/>
                  <a:gd name="connsiteX4" fmla="*/ 914400 w 3045230"/>
                  <a:gd name="connsiteY4" fmla="*/ 2249978 h 2971108"/>
                  <a:gd name="connsiteX5" fmla="*/ 464820 w 3045230"/>
                  <a:gd name="connsiteY5" fmla="*/ 1244138 h 2971108"/>
                  <a:gd name="connsiteX6" fmla="*/ 76200 w 3045230"/>
                  <a:gd name="connsiteY6" fmla="*/ 314498 h 2971108"/>
                  <a:gd name="connsiteX7" fmla="*/ 0 w 3045230"/>
                  <a:gd name="connsiteY7" fmla="*/ 78278 h 2971108"/>
                  <a:gd name="connsiteX8" fmla="*/ 1421477 w 3045230"/>
                  <a:gd name="connsiteY8" fmla="*/ 0 h 2971108"/>
                  <a:gd name="connsiteX9" fmla="*/ 1388918 w 3045230"/>
                  <a:gd name="connsiteY9" fmla="*/ 520931 h 2971108"/>
                  <a:gd name="connsiteX10" fmla="*/ 1706880 w 3045230"/>
                  <a:gd name="connsiteY10" fmla="*/ 520238 h 2971108"/>
                  <a:gd name="connsiteX11" fmla="*/ 2141220 w 3045230"/>
                  <a:gd name="connsiteY11" fmla="*/ 482138 h 2971108"/>
                  <a:gd name="connsiteX12" fmla="*/ 3045230 w 3045230"/>
                  <a:gd name="connsiteY12" fmla="*/ 522317 h 2971108"/>
                  <a:gd name="connsiteX0" fmla="*/ 2414848 w 2673103"/>
                  <a:gd name="connsiteY0" fmla="*/ 162098 h 2971108"/>
                  <a:gd name="connsiteX1" fmla="*/ 2673103 w 2673103"/>
                  <a:gd name="connsiteY1" fmla="*/ 534019 h 2971108"/>
                  <a:gd name="connsiteX2" fmla="*/ 1825337 w 2673103"/>
                  <a:gd name="connsiteY2" fmla="*/ 2877589 h 2971108"/>
                  <a:gd name="connsiteX3" fmla="*/ 1266305 w 2673103"/>
                  <a:gd name="connsiteY3" fmla="*/ 2971108 h 2971108"/>
                  <a:gd name="connsiteX4" fmla="*/ 914400 w 2673103"/>
                  <a:gd name="connsiteY4" fmla="*/ 2249978 h 2971108"/>
                  <a:gd name="connsiteX5" fmla="*/ 464820 w 2673103"/>
                  <a:gd name="connsiteY5" fmla="*/ 1244138 h 2971108"/>
                  <a:gd name="connsiteX6" fmla="*/ 76200 w 2673103"/>
                  <a:gd name="connsiteY6" fmla="*/ 314498 h 2971108"/>
                  <a:gd name="connsiteX7" fmla="*/ 0 w 2673103"/>
                  <a:gd name="connsiteY7" fmla="*/ 78278 h 2971108"/>
                  <a:gd name="connsiteX8" fmla="*/ 1421477 w 2673103"/>
                  <a:gd name="connsiteY8" fmla="*/ 0 h 2971108"/>
                  <a:gd name="connsiteX9" fmla="*/ 1388918 w 2673103"/>
                  <a:gd name="connsiteY9" fmla="*/ 520931 h 2971108"/>
                  <a:gd name="connsiteX10" fmla="*/ 1706880 w 2673103"/>
                  <a:gd name="connsiteY10" fmla="*/ 520238 h 2971108"/>
                  <a:gd name="connsiteX11" fmla="*/ 2141220 w 2673103"/>
                  <a:gd name="connsiteY11" fmla="*/ 482138 h 2971108"/>
                  <a:gd name="connsiteX12" fmla="*/ 2414848 w 2673103"/>
                  <a:gd name="connsiteY12" fmla="*/ 162098 h 2971108"/>
                  <a:gd name="connsiteX0" fmla="*/ 2414848 w 3345048"/>
                  <a:gd name="connsiteY0" fmla="*/ 162098 h 2971108"/>
                  <a:gd name="connsiteX1" fmla="*/ 3345048 w 3345048"/>
                  <a:gd name="connsiteY1" fmla="*/ 1358364 h 2971108"/>
                  <a:gd name="connsiteX2" fmla="*/ 1825337 w 3345048"/>
                  <a:gd name="connsiteY2" fmla="*/ 2877589 h 2971108"/>
                  <a:gd name="connsiteX3" fmla="*/ 1266305 w 3345048"/>
                  <a:gd name="connsiteY3" fmla="*/ 2971108 h 2971108"/>
                  <a:gd name="connsiteX4" fmla="*/ 914400 w 3345048"/>
                  <a:gd name="connsiteY4" fmla="*/ 2249978 h 2971108"/>
                  <a:gd name="connsiteX5" fmla="*/ 464820 w 3345048"/>
                  <a:gd name="connsiteY5" fmla="*/ 1244138 h 2971108"/>
                  <a:gd name="connsiteX6" fmla="*/ 76200 w 3345048"/>
                  <a:gd name="connsiteY6" fmla="*/ 314498 h 2971108"/>
                  <a:gd name="connsiteX7" fmla="*/ 0 w 3345048"/>
                  <a:gd name="connsiteY7" fmla="*/ 78278 h 2971108"/>
                  <a:gd name="connsiteX8" fmla="*/ 1421477 w 3345048"/>
                  <a:gd name="connsiteY8" fmla="*/ 0 h 2971108"/>
                  <a:gd name="connsiteX9" fmla="*/ 1388918 w 3345048"/>
                  <a:gd name="connsiteY9" fmla="*/ 520931 h 2971108"/>
                  <a:gd name="connsiteX10" fmla="*/ 1706880 w 3345048"/>
                  <a:gd name="connsiteY10" fmla="*/ 520238 h 2971108"/>
                  <a:gd name="connsiteX11" fmla="*/ 2141220 w 3345048"/>
                  <a:gd name="connsiteY11" fmla="*/ 482138 h 2971108"/>
                  <a:gd name="connsiteX12" fmla="*/ 2414848 w 3345048"/>
                  <a:gd name="connsiteY12" fmla="*/ 162098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1825337 w 3345048"/>
                  <a:gd name="connsiteY2" fmla="*/ 2877589 h 2971108"/>
                  <a:gd name="connsiteX3" fmla="*/ 1266305 w 3345048"/>
                  <a:gd name="connsiteY3" fmla="*/ 2971108 h 2971108"/>
                  <a:gd name="connsiteX4" fmla="*/ 914400 w 3345048"/>
                  <a:gd name="connsiteY4" fmla="*/ 2249978 h 2971108"/>
                  <a:gd name="connsiteX5" fmla="*/ 464820 w 3345048"/>
                  <a:gd name="connsiteY5" fmla="*/ 1244138 h 2971108"/>
                  <a:gd name="connsiteX6" fmla="*/ 76200 w 3345048"/>
                  <a:gd name="connsiteY6" fmla="*/ 314498 h 2971108"/>
                  <a:gd name="connsiteX7" fmla="*/ 0 w 3345048"/>
                  <a:gd name="connsiteY7" fmla="*/ 78278 h 2971108"/>
                  <a:gd name="connsiteX8" fmla="*/ 1421477 w 3345048"/>
                  <a:gd name="connsiteY8" fmla="*/ 0 h 2971108"/>
                  <a:gd name="connsiteX9" fmla="*/ 1388918 w 3345048"/>
                  <a:gd name="connsiteY9" fmla="*/ 520931 h 2971108"/>
                  <a:gd name="connsiteX10" fmla="*/ 1706880 w 3345048"/>
                  <a:gd name="connsiteY10" fmla="*/ 520238 h 2971108"/>
                  <a:gd name="connsiteX11" fmla="*/ 2141220 w 3345048"/>
                  <a:gd name="connsiteY11" fmla="*/ 482138 h 2971108"/>
                  <a:gd name="connsiteX12" fmla="*/ 2497975 w 3345048"/>
                  <a:gd name="connsiteY12" fmla="*/ 1124989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1825337 w 3345048"/>
                  <a:gd name="connsiteY2" fmla="*/ 2877589 h 2971108"/>
                  <a:gd name="connsiteX3" fmla="*/ 1266305 w 3345048"/>
                  <a:gd name="connsiteY3" fmla="*/ 2971108 h 2971108"/>
                  <a:gd name="connsiteX4" fmla="*/ 914400 w 3345048"/>
                  <a:gd name="connsiteY4" fmla="*/ 2249978 h 2971108"/>
                  <a:gd name="connsiteX5" fmla="*/ 464820 w 3345048"/>
                  <a:gd name="connsiteY5" fmla="*/ 1244138 h 2971108"/>
                  <a:gd name="connsiteX6" fmla="*/ 76200 w 3345048"/>
                  <a:gd name="connsiteY6" fmla="*/ 314498 h 2971108"/>
                  <a:gd name="connsiteX7" fmla="*/ 0 w 3345048"/>
                  <a:gd name="connsiteY7" fmla="*/ 78278 h 2971108"/>
                  <a:gd name="connsiteX8" fmla="*/ 1421477 w 3345048"/>
                  <a:gd name="connsiteY8" fmla="*/ 0 h 2971108"/>
                  <a:gd name="connsiteX9" fmla="*/ 1388918 w 3345048"/>
                  <a:gd name="connsiteY9" fmla="*/ 520931 h 2971108"/>
                  <a:gd name="connsiteX10" fmla="*/ 1706880 w 3345048"/>
                  <a:gd name="connsiteY10" fmla="*/ 520238 h 2971108"/>
                  <a:gd name="connsiteX11" fmla="*/ 2141220 w 3345048"/>
                  <a:gd name="connsiteY11" fmla="*/ 482138 h 2971108"/>
                  <a:gd name="connsiteX12" fmla="*/ 2125847 w 3345048"/>
                  <a:gd name="connsiteY12" fmla="*/ 464746 h 2971108"/>
                  <a:gd name="connsiteX13" fmla="*/ 2497975 w 3345048"/>
                  <a:gd name="connsiteY13" fmla="*/ 1124989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1825337 w 3345048"/>
                  <a:gd name="connsiteY2" fmla="*/ 2877589 h 2971108"/>
                  <a:gd name="connsiteX3" fmla="*/ 1266305 w 3345048"/>
                  <a:gd name="connsiteY3" fmla="*/ 2971108 h 2971108"/>
                  <a:gd name="connsiteX4" fmla="*/ 914400 w 3345048"/>
                  <a:gd name="connsiteY4" fmla="*/ 2249978 h 2971108"/>
                  <a:gd name="connsiteX5" fmla="*/ 464820 w 3345048"/>
                  <a:gd name="connsiteY5" fmla="*/ 1244138 h 2971108"/>
                  <a:gd name="connsiteX6" fmla="*/ 76200 w 3345048"/>
                  <a:gd name="connsiteY6" fmla="*/ 314498 h 2971108"/>
                  <a:gd name="connsiteX7" fmla="*/ 0 w 3345048"/>
                  <a:gd name="connsiteY7" fmla="*/ 78278 h 2971108"/>
                  <a:gd name="connsiteX8" fmla="*/ 1421477 w 3345048"/>
                  <a:gd name="connsiteY8" fmla="*/ 0 h 2971108"/>
                  <a:gd name="connsiteX9" fmla="*/ 1388918 w 3345048"/>
                  <a:gd name="connsiteY9" fmla="*/ 520931 h 2971108"/>
                  <a:gd name="connsiteX10" fmla="*/ 1706880 w 3345048"/>
                  <a:gd name="connsiteY10" fmla="*/ 520238 h 2971108"/>
                  <a:gd name="connsiteX11" fmla="*/ 2141220 w 3345048"/>
                  <a:gd name="connsiteY11" fmla="*/ 482138 h 2971108"/>
                  <a:gd name="connsiteX12" fmla="*/ 2700811 w 3345048"/>
                  <a:gd name="connsiteY12" fmla="*/ 506310 h 2971108"/>
                  <a:gd name="connsiteX13" fmla="*/ 2497975 w 3345048"/>
                  <a:gd name="connsiteY13" fmla="*/ 1124989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1825337 w 3345048"/>
                  <a:gd name="connsiteY2" fmla="*/ 2877589 h 2971108"/>
                  <a:gd name="connsiteX3" fmla="*/ 1266305 w 3345048"/>
                  <a:gd name="connsiteY3" fmla="*/ 2971108 h 2971108"/>
                  <a:gd name="connsiteX4" fmla="*/ 914400 w 3345048"/>
                  <a:gd name="connsiteY4" fmla="*/ 2249978 h 2971108"/>
                  <a:gd name="connsiteX5" fmla="*/ 464820 w 3345048"/>
                  <a:gd name="connsiteY5" fmla="*/ 1244138 h 2971108"/>
                  <a:gd name="connsiteX6" fmla="*/ 76200 w 3345048"/>
                  <a:gd name="connsiteY6" fmla="*/ 314498 h 2971108"/>
                  <a:gd name="connsiteX7" fmla="*/ 0 w 3345048"/>
                  <a:gd name="connsiteY7" fmla="*/ 78278 h 2971108"/>
                  <a:gd name="connsiteX8" fmla="*/ 1421477 w 3345048"/>
                  <a:gd name="connsiteY8" fmla="*/ 0 h 2971108"/>
                  <a:gd name="connsiteX9" fmla="*/ 1388918 w 3345048"/>
                  <a:gd name="connsiteY9" fmla="*/ 520931 h 2971108"/>
                  <a:gd name="connsiteX10" fmla="*/ 1706880 w 3345048"/>
                  <a:gd name="connsiteY10" fmla="*/ 520238 h 2971108"/>
                  <a:gd name="connsiteX11" fmla="*/ 2141220 w 3345048"/>
                  <a:gd name="connsiteY11" fmla="*/ 482138 h 2971108"/>
                  <a:gd name="connsiteX12" fmla="*/ 2673102 w 3345048"/>
                  <a:gd name="connsiteY12" fmla="*/ 506310 h 2971108"/>
                  <a:gd name="connsiteX13" fmla="*/ 2497975 w 3345048"/>
                  <a:gd name="connsiteY13" fmla="*/ 1124989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1825337 w 3345048"/>
                  <a:gd name="connsiteY2" fmla="*/ 2877589 h 2971108"/>
                  <a:gd name="connsiteX3" fmla="*/ 1821047 w 3345048"/>
                  <a:gd name="connsiteY3" fmla="*/ 2861583 h 2971108"/>
                  <a:gd name="connsiteX4" fmla="*/ 1266305 w 3345048"/>
                  <a:gd name="connsiteY4" fmla="*/ 2971108 h 2971108"/>
                  <a:gd name="connsiteX5" fmla="*/ 914400 w 3345048"/>
                  <a:gd name="connsiteY5" fmla="*/ 2249978 h 2971108"/>
                  <a:gd name="connsiteX6" fmla="*/ 464820 w 3345048"/>
                  <a:gd name="connsiteY6" fmla="*/ 1244138 h 2971108"/>
                  <a:gd name="connsiteX7" fmla="*/ 76200 w 3345048"/>
                  <a:gd name="connsiteY7" fmla="*/ 314498 h 2971108"/>
                  <a:gd name="connsiteX8" fmla="*/ 0 w 3345048"/>
                  <a:gd name="connsiteY8" fmla="*/ 78278 h 2971108"/>
                  <a:gd name="connsiteX9" fmla="*/ 1421477 w 3345048"/>
                  <a:gd name="connsiteY9" fmla="*/ 0 h 2971108"/>
                  <a:gd name="connsiteX10" fmla="*/ 1388918 w 3345048"/>
                  <a:gd name="connsiteY10" fmla="*/ 520931 h 2971108"/>
                  <a:gd name="connsiteX11" fmla="*/ 1706880 w 3345048"/>
                  <a:gd name="connsiteY11" fmla="*/ 520238 h 2971108"/>
                  <a:gd name="connsiteX12" fmla="*/ 2141220 w 3345048"/>
                  <a:gd name="connsiteY12" fmla="*/ 482138 h 2971108"/>
                  <a:gd name="connsiteX13" fmla="*/ 2673102 w 3345048"/>
                  <a:gd name="connsiteY13" fmla="*/ 506310 h 2971108"/>
                  <a:gd name="connsiteX14" fmla="*/ 2497975 w 3345048"/>
                  <a:gd name="connsiteY14" fmla="*/ 1124989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1825337 w 3345048"/>
                  <a:gd name="connsiteY2" fmla="*/ 2877589 h 2971108"/>
                  <a:gd name="connsiteX3" fmla="*/ 1550883 w 3345048"/>
                  <a:gd name="connsiteY3" fmla="*/ 2771529 h 2971108"/>
                  <a:gd name="connsiteX4" fmla="*/ 1266305 w 3345048"/>
                  <a:gd name="connsiteY4" fmla="*/ 2971108 h 2971108"/>
                  <a:gd name="connsiteX5" fmla="*/ 914400 w 3345048"/>
                  <a:gd name="connsiteY5" fmla="*/ 2249978 h 2971108"/>
                  <a:gd name="connsiteX6" fmla="*/ 464820 w 3345048"/>
                  <a:gd name="connsiteY6" fmla="*/ 1244138 h 2971108"/>
                  <a:gd name="connsiteX7" fmla="*/ 76200 w 3345048"/>
                  <a:gd name="connsiteY7" fmla="*/ 314498 h 2971108"/>
                  <a:gd name="connsiteX8" fmla="*/ 0 w 3345048"/>
                  <a:gd name="connsiteY8" fmla="*/ 78278 h 2971108"/>
                  <a:gd name="connsiteX9" fmla="*/ 1421477 w 3345048"/>
                  <a:gd name="connsiteY9" fmla="*/ 0 h 2971108"/>
                  <a:gd name="connsiteX10" fmla="*/ 1388918 w 3345048"/>
                  <a:gd name="connsiteY10" fmla="*/ 520931 h 2971108"/>
                  <a:gd name="connsiteX11" fmla="*/ 1706880 w 3345048"/>
                  <a:gd name="connsiteY11" fmla="*/ 520238 h 2971108"/>
                  <a:gd name="connsiteX12" fmla="*/ 2141220 w 3345048"/>
                  <a:gd name="connsiteY12" fmla="*/ 482138 h 2971108"/>
                  <a:gd name="connsiteX13" fmla="*/ 2673102 w 3345048"/>
                  <a:gd name="connsiteY13" fmla="*/ 506310 h 2971108"/>
                  <a:gd name="connsiteX14" fmla="*/ 2497975 w 3345048"/>
                  <a:gd name="connsiteY14" fmla="*/ 1124989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3238501 w 3345048"/>
                  <a:gd name="connsiteY2" fmla="*/ 1796935 h 2971108"/>
                  <a:gd name="connsiteX3" fmla="*/ 1550883 w 3345048"/>
                  <a:gd name="connsiteY3" fmla="*/ 2771529 h 2971108"/>
                  <a:gd name="connsiteX4" fmla="*/ 1266305 w 3345048"/>
                  <a:gd name="connsiteY4" fmla="*/ 2971108 h 2971108"/>
                  <a:gd name="connsiteX5" fmla="*/ 914400 w 3345048"/>
                  <a:gd name="connsiteY5" fmla="*/ 2249978 h 2971108"/>
                  <a:gd name="connsiteX6" fmla="*/ 464820 w 3345048"/>
                  <a:gd name="connsiteY6" fmla="*/ 1244138 h 2971108"/>
                  <a:gd name="connsiteX7" fmla="*/ 76200 w 3345048"/>
                  <a:gd name="connsiteY7" fmla="*/ 314498 h 2971108"/>
                  <a:gd name="connsiteX8" fmla="*/ 0 w 3345048"/>
                  <a:gd name="connsiteY8" fmla="*/ 78278 h 2971108"/>
                  <a:gd name="connsiteX9" fmla="*/ 1421477 w 3345048"/>
                  <a:gd name="connsiteY9" fmla="*/ 0 h 2971108"/>
                  <a:gd name="connsiteX10" fmla="*/ 1388918 w 3345048"/>
                  <a:gd name="connsiteY10" fmla="*/ 520931 h 2971108"/>
                  <a:gd name="connsiteX11" fmla="*/ 1706880 w 3345048"/>
                  <a:gd name="connsiteY11" fmla="*/ 520238 h 2971108"/>
                  <a:gd name="connsiteX12" fmla="*/ 2141220 w 3345048"/>
                  <a:gd name="connsiteY12" fmla="*/ 482138 h 2971108"/>
                  <a:gd name="connsiteX13" fmla="*/ 2673102 w 3345048"/>
                  <a:gd name="connsiteY13" fmla="*/ 506310 h 2971108"/>
                  <a:gd name="connsiteX14" fmla="*/ 2497975 w 3345048"/>
                  <a:gd name="connsiteY14" fmla="*/ 1124989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3238501 w 3345048"/>
                  <a:gd name="connsiteY2" fmla="*/ 1796935 h 2971108"/>
                  <a:gd name="connsiteX3" fmla="*/ 3234210 w 3345048"/>
                  <a:gd name="connsiteY3" fmla="*/ 2051093 h 2971108"/>
                  <a:gd name="connsiteX4" fmla="*/ 1266305 w 3345048"/>
                  <a:gd name="connsiteY4" fmla="*/ 2971108 h 2971108"/>
                  <a:gd name="connsiteX5" fmla="*/ 914400 w 3345048"/>
                  <a:gd name="connsiteY5" fmla="*/ 2249978 h 2971108"/>
                  <a:gd name="connsiteX6" fmla="*/ 464820 w 3345048"/>
                  <a:gd name="connsiteY6" fmla="*/ 1244138 h 2971108"/>
                  <a:gd name="connsiteX7" fmla="*/ 76200 w 3345048"/>
                  <a:gd name="connsiteY7" fmla="*/ 314498 h 2971108"/>
                  <a:gd name="connsiteX8" fmla="*/ 0 w 3345048"/>
                  <a:gd name="connsiteY8" fmla="*/ 78278 h 2971108"/>
                  <a:gd name="connsiteX9" fmla="*/ 1421477 w 3345048"/>
                  <a:gd name="connsiteY9" fmla="*/ 0 h 2971108"/>
                  <a:gd name="connsiteX10" fmla="*/ 1388918 w 3345048"/>
                  <a:gd name="connsiteY10" fmla="*/ 520931 h 2971108"/>
                  <a:gd name="connsiteX11" fmla="*/ 1706880 w 3345048"/>
                  <a:gd name="connsiteY11" fmla="*/ 520238 h 2971108"/>
                  <a:gd name="connsiteX12" fmla="*/ 2141220 w 3345048"/>
                  <a:gd name="connsiteY12" fmla="*/ 482138 h 2971108"/>
                  <a:gd name="connsiteX13" fmla="*/ 2673102 w 3345048"/>
                  <a:gd name="connsiteY13" fmla="*/ 506310 h 2971108"/>
                  <a:gd name="connsiteX14" fmla="*/ 2497975 w 3345048"/>
                  <a:gd name="connsiteY14" fmla="*/ 1124989 h 2971108"/>
                  <a:gd name="connsiteX0" fmla="*/ 2497975 w 3345048"/>
                  <a:gd name="connsiteY0" fmla="*/ 1124989 h 2971108"/>
                  <a:gd name="connsiteX1" fmla="*/ 3345048 w 3345048"/>
                  <a:gd name="connsiteY1" fmla="*/ 1358364 h 2971108"/>
                  <a:gd name="connsiteX2" fmla="*/ 3238501 w 3345048"/>
                  <a:gd name="connsiteY2" fmla="*/ 1796935 h 2971108"/>
                  <a:gd name="connsiteX3" fmla="*/ 3234210 w 3345048"/>
                  <a:gd name="connsiteY3" fmla="*/ 2051093 h 2971108"/>
                  <a:gd name="connsiteX4" fmla="*/ 3227284 w 3345048"/>
                  <a:gd name="connsiteY4" fmla="*/ 2044165 h 2971108"/>
                  <a:gd name="connsiteX5" fmla="*/ 1266305 w 3345048"/>
                  <a:gd name="connsiteY5" fmla="*/ 2971108 h 2971108"/>
                  <a:gd name="connsiteX6" fmla="*/ 914400 w 3345048"/>
                  <a:gd name="connsiteY6" fmla="*/ 2249978 h 2971108"/>
                  <a:gd name="connsiteX7" fmla="*/ 464820 w 3345048"/>
                  <a:gd name="connsiteY7" fmla="*/ 1244138 h 2971108"/>
                  <a:gd name="connsiteX8" fmla="*/ 76200 w 3345048"/>
                  <a:gd name="connsiteY8" fmla="*/ 314498 h 2971108"/>
                  <a:gd name="connsiteX9" fmla="*/ 0 w 3345048"/>
                  <a:gd name="connsiteY9" fmla="*/ 78278 h 2971108"/>
                  <a:gd name="connsiteX10" fmla="*/ 1421477 w 3345048"/>
                  <a:gd name="connsiteY10" fmla="*/ 0 h 2971108"/>
                  <a:gd name="connsiteX11" fmla="*/ 1388918 w 3345048"/>
                  <a:gd name="connsiteY11" fmla="*/ 520931 h 2971108"/>
                  <a:gd name="connsiteX12" fmla="*/ 1706880 w 3345048"/>
                  <a:gd name="connsiteY12" fmla="*/ 520238 h 2971108"/>
                  <a:gd name="connsiteX13" fmla="*/ 2141220 w 3345048"/>
                  <a:gd name="connsiteY13" fmla="*/ 482138 h 2971108"/>
                  <a:gd name="connsiteX14" fmla="*/ 2673102 w 3345048"/>
                  <a:gd name="connsiteY14" fmla="*/ 506310 h 2971108"/>
                  <a:gd name="connsiteX15" fmla="*/ 2497975 w 3345048"/>
                  <a:gd name="connsiteY15" fmla="*/ 1124989 h 2971108"/>
                  <a:gd name="connsiteX0" fmla="*/ 2497975 w 3345048"/>
                  <a:gd name="connsiteY0" fmla="*/ 1124989 h 3007056"/>
                  <a:gd name="connsiteX1" fmla="*/ 3345048 w 3345048"/>
                  <a:gd name="connsiteY1" fmla="*/ 1358364 h 3007056"/>
                  <a:gd name="connsiteX2" fmla="*/ 3238501 w 3345048"/>
                  <a:gd name="connsiteY2" fmla="*/ 1796935 h 3007056"/>
                  <a:gd name="connsiteX3" fmla="*/ 3234210 w 3345048"/>
                  <a:gd name="connsiteY3" fmla="*/ 2051093 h 3007056"/>
                  <a:gd name="connsiteX4" fmla="*/ 2763156 w 3345048"/>
                  <a:gd name="connsiteY4" fmla="*/ 3007056 h 3007056"/>
                  <a:gd name="connsiteX5" fmla="*/ 1266305 w 3345048"/>
                  <a:gd name="connsiteY5" fmla="*/ 2971108 h 3007056"/>
                  <a:gd name="connsiteX6" fmla="*/ 914400 w 3345048"/>
                  <a:gd name="connsiteY6" fmla="*/ 2249978 h 3007056"/>
                  <a:gd name="connsiteX7" fmla="*/ 464820 w 3345048"/>
                  <a:gd name="connsiteY7" fmla="*/ 1244138 h 3007056"/>
                  <a:gd name="connsiteX8" fmla="*/ 76200 w 3345048"/>
                  <a:gd name="connsiteY8" fmla="*/ 314498 h 3007056"/>
                  <a:gd name="connsiteX9" fmla="*/ 0 w 3345048"/>
                  <a:gd name="connsiteY9" fmla="*/ 78278 h 3007056"/>
                  <a:gd name="connsiteX10" fmla="*/ 1421477 w 3345048"/>
                  <a:gd name="connsiteY10" fmla="*/ 0 h 3007056"/>
                  <a:gd name="connsiteX11" fmla="*/ 1388918 w 3345048"/>
                  <a:gd name="connsiteY11" fmla="*/ 520931 h 3007056"/>
                  <a:gd name="connsiteX12" fmla="*/ 1706880 w 3345048"/>
                  <a:gd name="connsiteY12" fmla="*/ 520238 h 3007056"/>
                  <a:gd name="connsiteX13" fmla="*/ 2141220 w 3345048"/>
                  <a:gd name="connsiteY13" fmla="*/ 482138 h 3007056"/>
                  <a:gd name="connsiteX14" fmla="*/ 2673102 w 3345048"/>
                  <a:gd name="connsiteY14" fmla="*/ 506310 h 3007056"/>
                  <a:gd name="connsiteX15" fmla="*/ 2497975 w 3345048"/>
                  <a:gd name="connsiteY15" fmla="*/ 1124989 h 3007056"/>
                  <a:gd name="connsiteX0" fmla="*/ 2497975 w 3345048"/>
                  <a:gd name="connsiteY0" fmla="*/ 1124989 h 3007056"/>
                  <a:gd name="connsiteX1" fmla="*/ 3345048 w 3345048"/>
                  <a:gd name="connsiteY1" fmla="*/ 1358364 h 3007056"/>
                  <a:gd name="connsiteX2" fmla="*/ 3238501 w 3345048"/>
                  <a:gd name="connsiteY2" fmla="*/ 1796935 h 3007056"/>
                  <a:gd name="connsiteX3" fmla="*/ 3234210 w 3345048"/>
                  <a:gd name="connsiteY3" fmla="*/ 2051093 h 3007056"/>
                  <a:gd name="connsiteX4" fmla="*/ 2763156 w 3345048"/>
                  <a:gd name="connsiteY4" fmla="*/ 3007056 h 3007056"/>
                  <a:gd name="connsiteX5" fmla="*/ 2749302 w 3345048"/>
                  <a:gd name="connsiteY5" fmla="*/ 3007056 h 3007056"/>
                  <a:gd name="connsiteX6" fmla="*/ 1266305 w 3345048"/>
                  <a:gd name="connsiteY6" fmla="*/ 2971108 h 3007056"/>
                  <a:gd name="connsiteX7" fmla="*/ 914400 w 3345048"/>
                  <a:gd name="connsiteY7" fmla="*/ 2249978 h 3007056"/>
                  <a:gd name="connsiteX8" fmla="*/ 464820 w 3345048"/>
                  <a:gd name="connsiteY8" fmla="*/ 1244138 h 3007056"/>
                  <a:gd name="connsiteX9" fmla="*/ 76200 w 3345048"/>
                  <a:gd name="connsiteY9" fmla="*/ 314498 h 3007056"/>
                  <a:gd name="connsiteX10" fmla="*/ 0 w 3345048"/>
                  <a:gd name="connsiteY10" fmla="*/ 78278 h 3007056"/>
                  <a:gd name="connsiteX11" fmla="*/ 1421477 w 3345048"/>
                  <a:gd name="connsiteY11" fmla="*/ 0 h 3007056"/>
                  <a:gd name="connsiteX12" fmla="*/ 1388918 w 3345048"/>
                  <a:gd name="connsiteY12" fmla="*/ 520931 h 3007056"/>
                  <a:gd name="connsiteX13" fmla="*/ 1706880 w 3345048"/>
                  <a:gd name="connsiteY13" fmla="*/ 520238 h 3007056"/>
                  <a:gd name="connsiteX14" fmla="*/ 2141220 w 3345048"/>
                  <a:gd name="connsiteY14" fmla="*/ 482138 h 3007056"/>
                  <a:gd name="connsiteX15" fmla="*/ 2673102 w 3345048"/>
                  <a:gd name="connsiteY15" fmla="*/ 506310 h 3007056"/>
                  <a:gd name="connsiteX16" fmla="*/ 2497975 w 3345048"/>
                  <a:gd name="connsiteY16" fmla="*/ 1124989 h 3007056"/>
                  <a:gd name="connsiteX0" fmla="*/ 2497975 w 3345048"/>
                  <a:gd name="connsiteY0" fmla="*/ 1124989 h 3007056"/>
                  <a:gd name="connsiteX1" fmla="*/ 3345048 w 3345048"/>
                  <a:gd name="connsiteY1" fmla="*/ 1358364 h 3007056"/>
                  <a:gd name="connsiteX2" fmla="*/ 3238501 w 3345048"/>
                  <a:gd name="connsiteY2" fmla="*/ 1796935 h 3007056"/>
                  <a:gd name="connsiteX3" fmla="*/ 3234210 w 3345048"/>
                  <a:gd name="connsiteY3" fmla="*/ 2051093 h 3007056"/>
                  <a:gd name="connsiteX4" fmla="*/ 2763156 w 3345048"/>
                  <a:gd name="connsiteY4" fmla="*/ 3007056 h 3007056"/>
                  <a:gd name="connsiteX5" fmla="*/ 1807192 w 3345048"/>
                  <a:gd name="connsiteY5" fmla="*/ 2889293 h 3007056"/>
                  <a:gd name="connsiteX6" fmla="*/ 1266305 w 3345048"/>
                  <a:gd name="connsiteY6" fmla="*/ 2971108 h 3007056"/>
                  <a:gd name="connsiteX7" fmla="*/ 914400 w 3345048"/>
                  <a:gd name="connsiteY7" fmla="*/ 2249978 h 3007056"/>
                  <a:gd name="connsiteX8" fmla="*/ 464820 w 3345048"/>
                  <a:gd name="connsiteY8" fmla="*/ 1244138 h 3007056"/>
                  <a:gd name="connsiteX9" fmla="*/ 76200 w 3345048"/>
                  <a:gd name="connsiteY9" fmla="*/ 314498 h 3007056"/>
                  <a:gd name="connsiteX10" fmla="*/ 0 w 3345048"/>
                  <a:gd name="connsiteY10" fmla="*/ 78278 h 3007056"/>
                  <a:gd name="connsiteX11" fmla="*/ 1421477 w 3345048"/>
                  <a:gd name="connsiteY11" fmla="*/ 0 h 3007056"/>
                  <a:gd name="connsiteX12" fmla="*/ 1388918 w 3345048"/>
                  <a:gd name="connsiteY12" fmla="*/ 520931 h 3007056"/>
                  <a:gd name="connsiteX13" fmla="*/ 1706880 w 3345048"/>
                  <a:gd name="connsiteY13" fmla="*/ 520238 h 3007056"/>
                  <a:gd name="connsiteX14" fmla="*/ 2141220 w 3345048"/>
                  <a:gd name="connsiteY14" fmla="*/ 482138 h 3007056"/>
                  <a:gd name="connsiteX15" fmla="*/ 2673102 w 3345048"/>
                  <a:gd name="connsiteY15" fmla="*/ 506310 h 3007056"/>
                  <a:gd name="connsiteX16" fmla="*/ 2497975 w 3345048"/>
                  <a:gd name="connsiteY16" fmla="*/ 1124989 h 3007056"/>
                  <a:gd name="connsiteX0" fmla="*/ 2497975 w 3345048"/>
                  <a:gd name="connsiteY0" fmla="*/ 1124989 h 3007056"/>
                  <a:gd name="connsiteX1" fmla="*/ 3345048 w 3345048"/>
                  <a:gd name="connsiteY1" fmla="*/ 1358364 h 3007056"/>
                  <a:gd name="connsiteX2" fmla="*/ 3238501 w 3345048"/>
                  <a:gd name="connsiteY2" fmla="*/ 1796935 h 3007056"/>
                  <a:gd name="connsiteX3" fmla="*/ 3234210 w 3345048"/>
                  <a:gd name="connsiteY3" fmla="*/ 2051093 h 3007056"/>
                  <a:gd name="connsiteX4" fmla="*/ 2763156 w 3345048"/>
                  <a:gd name="connsiteY4" fmla="*/ 3007056 h 3007056"/>
                  <a:gd name="connsiteX5" fmla="*/ 1807192 w 3345048"/>
                  <a:gd name="connsiteY5" fmla="*/ 2889293 h 3007056"/>
                  <a:gd name="connsiteX6" fmla="*/ 1786411 w 3345048"/>
                  <a:gd name="connsiteY6" fmla="*/ 2882365 h 3007056"/>
                  <a:gd name="connsiteX7" fmla="*/ 1266305 w 3345048"/>
                  <a:gd name="connsiteY7" fmla="*/ 2971108 h 3007056"/>
                  <a:gd name="connsiteX8" fmla="*/ 914400 w 3345048"/>
                  <a:gd name="connsiteY8" fmla="*/ 2249978 h 3007056"/>
                  <a:gd name="connsiteX9" fmla="*/ 464820 w 3345048"/>
                  <a:gd name="connsiteY9" fmla="*/ 1244138 h 3007056"/>
                  <a:gd name="connsiteX10" fmla="*/ 76200 w 3345048"/>
                  <a:gd name="connsiteY10" fmla="*/ 314498 h 3007056"/>
                  <a:gd name="connsiteX11" fmla="*/ 0 w 3345048"/>
                  <a:gd name="connsiteY11" fmla="*/ 78278 h 3007056"/>
                  <a:gd name="connsiteX12" fmla="*/ 1421477 w 3345048"/>
                  <a:gd name="connsiteY12" fmla="*/ 0 h 3007056"/>
                  <a:gd name="connsiteX13" fmla="*/ 1388918 w 3345048"/>
                  <a:gd name="connsiteY13" fmla="*/ 520931 h 3007056"/>
                  <a:gd name="connsiteX14" fmla="*/ 1706880 w 3345048"/>
                  <a:gd name="connsiteY14" fmla="*/ 520238 h 3007056"/>
                  <a:gd name="connsiteX15" fmla="*/ 2141220 w 3345048"/>
                  <a:gd name="connsiteY15" fmla="*/ 482138 h 3007056"/>
                  <a:gd name="connsiteX16" fmla="*/ 2673102 w 3345048"/>
                  <a:gd name="connsiteY16" fmla="*/ 506310 h 3007056"/>
                  <a:gd name="connsiteX17" fmla="*/ 2497975 w 3345048"/>
                  <a:gd name="connsiteY17" fmla="*/ 1124989 h 3007056"/>
                  <a:gd name="connsiteX0" fmla="*/ 2497975 w 3345048"/>
                  <a:gd name="connsiteY0" fmla="*/ 1124989 h 3699784"/>
                  <a:gd name="connsiteX1" fmla="*/ 3345048 w 3345048"/>
                  <a:gd name="connsiteY1" fmla="*/ 1358364 h 3699784"/>
                  <a:gd name="connsiteX2" fmla="*/ 3238501 w 3345048"/>
                  <a:gd name="connsiteY2" fmla="*/ 1796935 h 3699784"/>
                  <a:gd name="connsiteX3" fmla="*/ 3234210 w 3345048"/>
                  <a:gd name="connsiteY3" fmla="*/ 2051093 h 3699784"/>
                  <a:gd name="connsiteX4" fmla="*/ 2763156 w 3345048"/>
                  <a:gd name="connsiteY4" fmla="*/ 3007056 h 3699784"/>
                  <a:gd name="connsiteX5" fmla="*/ 1807192 w 3345048"/>
                  <a:gd name="connsiteY5" fmla="*/ 2889293 h 3699784"/>
                  <a:gd name="connsiteX6" fmla="*/ 1682502 w 3345048"/>
                  <a:gd name="connsiteY6" fmla="*/ 3699784 h 3699784"/>
                  <a:gd name="connsiteX7" fmla="*/ 1266305 w 3345048"/>
                  <a:gd name="connsiteY7" fmla="*/ 2971108 h 3699784"/>
                  <a:gd name="connsiteX8" fmla="*/ 914400 w 3345048"/>
                  <a:gd name="connsiteY8" fmla="*/ 2249978 h 3699784"/>
                  <a:gd name="connsiteX9" fmla="*/ 464820 w 3345048"/>
                  <a:gd name="connsiteY9" fmla="*/ 1244138 h 3699784"/>
                  <a:gd name="connsiteX10" fmla="*/ 76200 w 3345048"/>
                  <a:gd name="connsiteY10" fmla="*/ 314498 h 3699784"/>
                  <a:gd name="connsiteX11" fmla="*/ 0 w 3345048"/>
                  <a:gd name="connsiteY11" fmla="*/ 78278 h 3699784"/>
                  <a:gd name="connsiteX12" fmla="*/ 1421477 w 3345048"/>
                  <a:gd name="connsiteY12" fmla="*/ 0 h 3699784"/>
                  <a:gd name="connsiteX13" fmla="*/ 1388918 w 3345048"/>
                  <a:gd name="connsiteY13" fmla="*/ 520931 h 3699784"/>
                  <a:gd name="connsiteX14" fmla="*/ 1706880 w 3345048"/>
                  <a:gd name="connsiteY14" fmla="*/ 520238 h 3699784"/>
                  <a:gd name="connsiteX15" fmla="*/ 2141220 w 3345048"/>
                  <a:gd name="connsiteY15" fmla="*/ 482138 h 3699784"/>
                  <a:gd name="connsiteX16" fmla="*/ 2673102 w 3345048"/>
                  <a:gd name="connsiteY16" fmla="*/ 506310 h 3699784"/>
                  <a:gd name="connsiteX17" fmla="*/ 2497975 w 3345048"/>
                  <a:gd name="connsiteY17" fmla="*/ 1124989 h 3699784"/>
                  <a:gd name="connsiteX0" fmla="*/ 2497975 w 3345048"/>
                  <a:gd name="connsiteY0" fmla="*/ 1124989 h 3699784"/>
                  <a:gd name="connsiteX1" fmla="*/ 3345048 w 3345048"/>
                  <a:gd name="connsiteY1" fmla="*/ 1358364 h 3699784"/>
                  <a:gd name="connsiteX2" fmla="*/ 3238501 w 3345048"/>
                  <a:gd name="connsiteY2" fmla="*/ 1796935 h 3699784"/>
                  <a:gd name="connsiteX3" fmla="*/ 3234210 w 3345048"/>
                  <a:gd name="connsiteY3" fmla="*/ 2051093 h 3699784"/>
                  <a:gd name="connsiteX4" fmla="*/ 2763156 w 3345048"/>
                  <a:gd name="connsiteY4" fmla="*/ 3007056 h 3699784"/>
                  <a:gd name="connsiteX5" fmla="*/ 1807192 w 3345048"/>
                  <a:gd name="connsiteY5" fmla="*/ 2889293 h 3699784"/>
                  <a:gd name="connsiteX6" fmla="*/ 1682502 w 3345048"/>
                  <a:gd name="connsiteY6" fmla="*/ 3699784 h 3699784"/>
                  <a:gd name="connsiteX7" fmla="*/ 1689429 w 3345048"/>
                  <a:gd name="connsiteY7" fmla="*/ 3685928 h 3699784"/>
                  <a:gd name="connsiteX8" fmla="*/ 1266305 w 3345048"/>
                  <a:gd name="connsiteY8" fmla="*/ 2971108 h 3699784"/>
                  <a:gd name="connsiteX9" fmla="*/ 914400 w 3345048"/>
                  <a:gd name="connsiteY9" fmla="*/ 2249978 h 3699784"/>
                  <a:gd name="connsiteX10" fmla="*/ 464820 w 3345048"/>
                  <a:gd name="connsiteY10" fmla="*/ 1244138 h 3699784"/>
                  <a:gd name="connsiteX11" fmla="*/ 76200 w 3345048"/>
                  <a:gd name="connsiteY11" fmla="*/ 314498 h 3699784"/>
                  <a:gd name="connsiteX12" fmla="*/ 0 w 3345048"/>
                  <a:gd name="connsiteY12" fmla="*/ 78278 h 3699784"/>
                  <a:gd name="connsiteX13" fmla="*/ 1421477 w 3345048"/>
                  <a:gd name="connsiteY13" fmla="*/ 0 h 3699784"/>
                  <a:gd name="connsiteX14" fmla="*/ 1388918 w 3345048"/>
                  <a:gd name="connsiteY14" fmla="*/ 520931 h 3699784"/>
                  <a:gd name="connsiteX15" fmla="*/ 1706880 w 3345048"/>
                  <a:gd name="connsiteY15" fmla="*/ 520238 h 3699784"/>
                  <a:gd name="connsiteX16" fmla="*/ 2141220 w 3345048"/>
                  <a:gd name="connsiteY16" fmla="*/ 482138 h 3699784"/>
                  <a:gd name="connsiteX17" fmla="*/ 2673102 w 3345048"/>
                  <a:gd name="connsiteY17" fmla="*/ 506310 h 3699784"/>
                  <a:gd name="connsiteX18" fmla="*/ 2497975 w 3345048"/>
                  <a:gd name="connsiteY18" fmla="*/ 1124989 h 3699784"/>
                  <a:gd name="connsiteX0" fmla="*/ 2497975 w 3345048"/>
                  <a:gd name="connsiteY0" fmla="*/ 1124989 h 3699784"/>
                  <a:gd name="connsiteX1" fmla="*/ 3345048 w 3345048"/>
                  <a:gd name="connsiteY1" fmla="*/ 1358364 h 3699784"/>
                  <a:gd name="connsiteX2" fmla="*/ 3238501 w 3345048"/>
                  <a:gd name="connsiteY2" fmla="*/ 1796935 h 3699784"/>
                  <a:gd name="connsiteX3" fmla="*/ 3234210 w 3345048"/>
                  <a:gd name="connsiteY3" fmla="*/ 2051093 h 3699784"/>
                  <a:gd name="connsiteX4" fmla="*/ 2763156 w 3345048"/>
                  <a:gd name="connsiteY4" fmla="*/ 3007056 h 3699784"/>
                  <a:gd name="connsiteX5" fmla="*/ 1807192 w 3345048"/>
                  <a:gd name="connsiteY5" fmla="*/ 2889293 h 3699784"/>
                  <a:gd name="connsiteX6" fmla="*/ 1682502 w 3345048"/>
                  <a:gd name="connsiteY6" fmla="*/ 3699784 h 3699784"/>
                  <a:gd name="connsiteX7" fmla="*/ 1530101 w 3345048"/>
                  <a:gd name="connsiteY7" fmla="*/ 3588946 h 3699784"/>
                  <a:gd name="connsiteX8" fmla="*/ 1266305 w 3345048"/>
                  <a:gd name="connsiteY8" fmla="*/ 2971108 h 3699784"/>
                  <a:gd name="connsiteX9" fmla="*/ 914400 w 3345048"/>
                  <a:gd name="connsiteY9" fmla="*/ 2249978 h 3699784"/>
                  <a:gd name="connsiteX10" fmla="*/ 464820 w 3345048"/>
                  <a:gd name="connsiteY10" fmla="*/ 1244138 h 3699784"/>
                  <a:gd name="connsiteX11" fmla="*/ 76200 w 3345048"/>
                  <a:gd name="connsiteY11" fmla="*/ 314498 h 3699784"/>
                  <a:gd name="connsiteX12" fmla="*/ 0 w 3345048"/>
                  <a:gd name="connsiteY12" fmla="*/ 78278 h 3699784"/>
                  <a:gd name="connsiteX13" fmla="*/ 1421477 w 3345048"/>
                  <a:gd name="connsiteY13" fmla="*/ 0 h 3699784"/>
                  <a:gd name="connsiteX14" fmla="*/ 1388918 w 3345048"/>
                  <a:gd name="connsiteY14" fmla="*/ 520931 h 3699784"/>
                  <a:gd name="connsiteX15" fmla="*/ 1706880 w 3345048"/>
                  <a:gd name="connsiteY15" fmla="*/ 520238 h 3699784"/>
                  <a:gd name="connsiteX16" fmla="*/ 2141220 w 3345048"/>
                  <a:gd name="connsiteY16" fmla="*/ 482138 h 3699784"/>
                  <a:gd name="connsiteX17" fmla="*/ 2673102 w 3345048"/>
                  <a:gd name="connsiteY17" fmla="*/ 506310 h 3699784"/>
                  <a:gd name="connsiteX18" fmla="*/ 2497975 w 3345048"/>
                  <a:gd name="connsiteY18" fmla="*/ 1124989 h 3699784"/>
                  <a:gd name="connsiteX0" fmla="*/ 2497975 w 3345048"/>
                  <a:gd name="connsiteY0" fmla="*/ 1124989 h 3699784"/>
                  <a:gd name="connsiteX1" fmla="*/ 3345048 w 3345048"/>
                  <a:gd name="connsiteY1" fmla="*/ 1358364 h 3699784"/>
                  <a:gd name="connsiteX2" fmla="*/ 3238501 w 3345048"/>
                  <a:gd name="connsiteY2" fmla="*/ 1796935 h 3699784"/>
                  <a:gd name="connsiteX3" fmla="*/ 3234210 w 3345048"/>
                  <a:gd name="connsiteY3" fmla="*/ 2051093 h 3699784"/>
                  <a:gd name="connsiteX4" fmla="*/ 2763156 w 3345048"/>
                  <a:gd name="connsiteY4" fmla="*/ 3007056 h 3699784"/>
                  <a:gd name="connsiteX5" fmla="*/ 1807192 w 3345048"/>
                  <a:gd name="connsiteY5" fmla="*/ 2889293 h 3699784"/>
                  <a:gd name="connsiteX6" fmla="*/ 1682502 w 3345048"/>
                  <a:gd name="connsiteY6" fmla="*/ 3699784 h 3699784"/>
                  <a:gd name="connsiteX7" fmla="*/ 1554866 w 3345048"/>
                  <a:gd name="connsiteY7" fmla="*/ 3659431 h 3699784"/>
                  <a:gd name="connsiteX8" fmla="*/ 1266305 w 3345048"/>
                  <a:gd name="connsiteY8" fmla="*/ 2971108 h 3699784"/>
                  <a:gd name="connsiteX9" fmla="*/ 914400 w 3345048"/>
                  <a:gd name="connsiteY9" fmla="*/ 2249978 h 3699784"/>
                  <a:gd name="connsiteX10" fmla="*/ 464820 w 3345048"/>
                  <a:gd name="connsiteY10" fmla="*/ 1244138 h 3699784"/>
                  <a:gd name="connsiteX11" fmla="*/ 76200 w 3345048"/>
                  <a:gd name="connsiteY11" fmla="*/ 314498 h 3699784"/>
                  <a:gd name="connsiteX12" fmla="*/ 0 w 3345048"/>
                  <a:gd name="connsiteY12" fmla="*/ 78278 h 3699784"/>
                  <a:gd name="connsiteX13" fmla="*/ 1421477 w 3345048"/>
                  <a:gd name="connsiteY13" fmla="*/ 0 h 3699784"/>
                  <a:gd name="connsiteX14" fmla="*/ 1388918 w 3345048"/>
                  <a:gd name="connsiteY14" fmla="*/ 520931 h 3699784"/>
                  <a:gd name="connsiteX15" fmla="*/ 1706880 w 3345048"/>
                  <a:gd name="connsiteY15" fmla="*/ 520238 h 3699784"/>
                  <a:gd name="connsiteX16" fmla="*/ 2141220 w 3345048"/>
                  <a:gd name="connsiteY16" fmla="*/ 482138 h 3699784"/>
                  <a:gd name="connsiteX17" fmla="*/ 2673102 w 3345048"/>
                  <a:gd name="connsiteY17" fmla="*/ 506310 h 3699784"/>
                  <a:gd name="connsiteX18" fmla="*/ 2497975 w 3345048"/>
                  <a:gd name="connsiteY18" fmla="*/ 1124989 h 3699784"/>
                  <a:gd name="connsiteX0" fmla="*/ 2497975 w 3345048"/>
                  <a:gd name="connsiteY0" fmla="*/ 1124989 h 3659431"/>
                  <a:gd name="connsiteX1" fmla="*/ 3345048 w 3345048"/>
                  <a:gd name="connsiteY1" fmla="*/ 1358364 h 3659431"/>
                  <a:gd name="connsiteX2" fmla="*/ 3238501 w 3345048"/>
                  <a:gd name="connsiteY2" fmla="*/ 1796935 h 3659431"/>
                  <a:gd name="connsiteX3" fmla="*/ 3234210 w 3345048"/>
                  <a:gd name="connsiteY3" fmla="*/ 2051093 h 3659431"/>
                  <a:gd name="connsiteX4" fmla="*/ 2763156 w 3345048"/>
                  <a:gd name="connsiteY4" fmla="*/ 3007056 h 3659431"/>
                  <a:gd name="connsiteX5" fmla="*/ 1807192 w 3345048"/>
                  <a:gd name="connsiteY5" fmla="*/ 2889293 h 3659431"/>
                  <a:gd name="connsiteX6" fmla="*/ 1676787 w 3345048"/>
                  <a:gd name="connsiteY6" fmla="*/ 3655969 h 3659431"/>
                  <a:gd name="connsiteX7" fmla="*/ 1554866 w 3345048"/>
                  <a:gd name="connsiteY7" fmla="*/ 3659431 h 3659431"/>
                  <a:gd name="connsiteX8" fmla="*/ 1266305 w 3345048"/>
                  <a:gd name="connsiteY8" fmla="*/ 2971108 h 3659431"/>
                  <a:gd name="connsiteX9" fmla="*/ 914400 w 3345048"/>
                  <a:gd name="connsiteY9" fmla="*/ 2249978 h 3659431"/>
                  <a:gd name="connsiteX10" fmla="*/ 464820 w 3345048"/>
                  <a:gd name="connsiteY10" fmla="*/ 1244138 h 3659431"/>
                  <a:gd name="connsiteX11" fmla="*/ 76200 w 3345048"/>
                  <a:gd name="connsiteY11" fmla="*/ 314498 h 3659431"/>
                  <a:gd name="connsiteX12" fmla="*/ 0 w 3345048"/>
                  <a:gd name="connsiteY12" fmla="*/ 78278 h 3659431"/>
                  <a:gd name="connsiteX13" fmla="*/ 1421477 w 3345048"/>
                  <a:gd name="connsiteY13" fmla="*/ 0 h 3659431"/>
                  <a:gd name="connsiteX14" fmla="*/ 1388918 w 3345048"/>
                  <a:gd name="connsiteY14" fmla="*/ 520931 h 3659431"/>
                  <a:gd name="connsiteX15" fmla="*/ 1706880 w 3345048"/>
                  <a:gd name="connsiteY15" fmla="*/ 520238 h 3659431"/>
                  <a:gd name="connsiteX16" fmla="*/ 2141220 w 3345048"/>
                  <a:gd name="connsiteY16" fmla="*/ 482138 h 3659431"/>
                  <a:gd name="connsiteX17" fmla="*/ 2673102 w 3345048"/>
                  <a:gd name="connsiteY17" fmla="*/ 506310 h 3659431"/>
                  <a:gd name="connsiteX18" fmla="*/ 2497975 w 3345048"/>
                  <a:gd name="connsiteY18" fmla="*/ 1124989 h 3659431"/>
                  <a:gd name="connsiteX0" fmla="*/ 2497975 w 3345048"/>
                  <a:gd name="connsiteY0" fmla="*/ 1124989 h 3659431"/>
                  <a:gd name="connsiteX1" fmla="*/ 3345048 w 3345048"/>
                  <a:gd name="connsiteY1" fmla="*/ 1358364 h 3659431"/>
                  <a:gd name="connsiteX2" fmla="*/ 3238501 w 3345048"/>
                  <a:gd name="connsiteY2" fmla="*/ 1796935 h 3659431"/>
                  <a:gd name="connsiteX3" fmla="*/ 3234210 w 3345048"/>
                  <a:gd name="connsiteY3" fmla="*/ 2051093 h 3659431"/>
                  <a:gd name="connsiteX4" fmla="*/ 2763156 w 3345048"/>
                  <a:gd name="connsiteY4" fmla="*/ 3007056 h 3659431"/>
                  <a:gd name="connsiteX5" fmla="*/ 1778617 w 3345048"/>
                  <a:gd name="connsiteY5" fmla="*/ 2874053 h 3659431"/>
                  <a:gd name="connsiteX6" fmla="*/ 1676787 w 3345048"/>
                  <a:gd name="connsiteY6" fmla="*/ 3655969 h 3659431"/>
                  <a:gd name="connsiteX7" fmla="*/ 1554866 w 3345048"/>
                  <a:gd name="connsiteY7" fmla="*/ 3659431 h 3659431"/>
                  <a:gd name="connsiteX8" fmla="*/ 1266305 w 3345048"/>
                  <a:gd name="connsiteY8" fmla="*/ 2971108 h 3659431"/>
                  <a:gd name="connsiteX9" fmla="*/ 914400 w 3345048"/>
                  <a:gd name="connsiteY9" fmla="*/ 2249978 h 3659431"/>
                  <a:gd name="connsiteX10" fmla="*/ 464820 w 3345048"/>
                  <a:gd name="connsiteY10" fmla="*/ 1244138 h 3659431"/>
                  <a:gd name="connsiteX11" fmla="*/ 76200 w 3345048"/>
                  <a:gd name="connsiteY11" fmla="*/ 314498 h 3659431"/>
                  <a:gd name="connsiteX12" fmla="*/ 0 w 3345048"/>
                  <a:gd name="connsiteY12" fmla="*/ 78278 h 3659431"/>
                  <a:gd name="connsiteX13" fmla="*/ 1421477 w 3345048"/>
                  <a:gd name="connsiteY13" fmla="*/ 0 h 3659431"/>
                  <a:gd name="connsiteX14" fmla="*/ 1388918 w 3345048"/>
                  <a:gd name="connsiteY14" fmla="*/ 520931 h 3659431"/>
                  <a:gd name="connsiteX15" fmla="*/ 1706880 w 3345048"/>
                  <a:gd name="connsiteY15" fmla="*/ 520238 h 3659431"/>
                  <a:gd name="connsiteX16" fmla="*/ 2141220 w 3345048"/>
                  <a:gd name="connsiteY16" fmla="*/ 482138 h 3659431"/>
                  <a:gd name="connsiteX17" fmla="*/ 2673102 w 3345048"/>
                  <a:gd name="connsiteY17" fmla="*/ 506310 h 3659431"/>
                  <a:gd name="connsiteX18" fmla="*/ 2497975 w 3345048"/>
                  <a:gd name="connsiteY18" fmla="*/ 1124989 h 3659431"/>
                  <a:gd name="connsiteX0" fmla="*/ 2497975 w 3345048"/>
                  <a:gd name="connsiteY0" fmla="*/ 1124989 h 3655969"/>
                  <a:gd name="connsiteX1" fmla="*/ 3345048 w 3345048"/>
                  <a:gd name="connsiteY1" fmla="*/ 1358364 h 3655969"/>
                  <a:gd name="connsiteX2" fmla="*/ 3238501 w 3345048"/>
                  <a:gd name="connsiteY2" fmla="*/ 1796935 h 3655969"/>
                  <a:gd name="connsiteX3" fmla="*/ 3234210 w 3345048"/>
                  <a:gd name="connsiteY3" fmla="*/ 2051093 h 3655969"/>
                  <a:gd name="connsiteX4" fmla="*/ 2763156 w 3345048"/>
                  <a:gd name="connsiteY4" fmla="*/ 3007056 h 3655969"/>
                  <a:gd name="connsiteX5" fmla="*/ 1778617 w 3345048"/>
                  <a:gd name="connsiteY5" fmla="*/ 2874053 h 3655969"/>
                  <a:gd name="connsiteX6" fmla="*/ 1676787 w 3345048"/>
                  <a:gd name="connsiteY6" fmla="*/ 3655969 h 3655969"/>
                  <a:gd name="connsiteX7" fmla="*/ 1551056 w 3345048"/>
                  <a:gd name="connsiteY7" fmla="*/ 3642286 h 3655969"/>
                  <a:gd name="connsiteX8" fmla="*/ 1266305 w 3345048"/>
                  <a:gd name="connsiteY8" fmla="*/ 2971108 h 3655969"/>
                  <a:gd name="connsiteX9" fmla="*/ 914400 w 3345048"/>
                  <a:gd name="connsiteY9" fmla="*/ 2249978 h 3655969"/>
                  <a:gd name="connsiteX10" fmla="*/ 464820 w 3345048"/>
                  <a:gd name="connsiteY10" fmla="*/ 1244138 h 3655969"/>
                  <a:gd name="connsiteX11" fmla="*/ 76200 w 3345048"/>
                  <a:gd name="connsiteY11" fmla="*/ 314498 h 3655969"/>
                  <a:gd name="connsiteX12" fmla="*/ 0 w 3345048"/>
                  <a:gd name="connsiteY12" fmla="*/ 78278 h 3655969"/>
                  <a:gd name="connsiteX13" fmla="*/ 1421477 w 3345048"/>
                  <a:gd name="connsiteY13" fmla="*/ 0 h 3655969"/>
                  <a:gd name="connsiteX14" fmla="*/ 1388918 w 3345048"/>
                  <a:gd name="connsiteY14" fmla="*/ 520931 h 3655969"/>
                  <a:gd name="connsiteX15" fmla="*/ 1706880 w 3345048"/>
                  <a:gd name="connsiteY15" fmla="*/ 520238 h 3655969"/>
                  <a:gd name="connsiteX16" fmla="*/ 2141220 w 3345048"/>
                  <a:gd name="connsiteY16" fmla="*/ 482138 h 3655969"/>
                  <a:gd name="connsiteX17" fmla="*/ 2673102 w 3345048"/>
                  <a:gd name="connsiteY17" fmla="*/ 506310 h 3655969"/>
                  <a:gd name="connsiteX18" fmla="*/ 2497975 w 3345048"/>
                  <a:gd name="connsiteY18" fmla="*/ 1124989 h 3655969"/>
                  <a:gd name="connsiteX0" fmla="*/ 2497975 w 3345048"/>
                  <a:gd name="connsiteY0" fmla="*/ 1124989 h 3655969"/>
                  <a:gd name="connsiteX1" fmla="*/ 3345048 w 3345048"/>
                  <a:gd name="connsiteY1" fmla="*/ 1358364 h 3655969"/>
                  <a:gd name="connsiteX2" fmla="*/ 3238501 w 3345048"/>
                  <a:gd name="connsiteY2" fmla="*/ 1796935 h 3655969"/>
                  <a:gd name="connsiteX3" fmla="*/ 3234210 w 3345048"/>
                  <a:gd name="connsiteY3" fmla="*/ 2025693 h 3655969"/>
                  <a:gd name="connsiteX4" fmla="*/ 2763156 w 3345048"/>
                  <a:gd name="connsiteY4" fmla="*/ 3007056 h 3655969"/>
                  <a:gd name="connsiteX5" fmla="*/ 1778617 w 3345048"/>
                  <a:gd name="connsiteY5" fmla="*/ 2874053 h 3655969"/>
                  <a:gd name="connsiteX6" fmla="*/ 1676787 w 3345048"/>
                  <a:gd name="connsiteY6" fmla="*/ 3655969 h 3655969"/>
                  <a:gd name="connsiteX7" fmla="*/ 1551056 w 3345048"/>
                  <a:gd name="connsiteY7" fmla="*/ 3642286 h 3655969"/>
                  <a:gd name="connsiteX8" fmla="*/ 1266305 w 3345048"/>
                  <a:gd name="connsiteY8" fmla="*/ 2971108 h 3655969"/>
                  <a:gd name="connsiteX9" fmla="*/ 914400 w 3345048"/>
                  <a:gd name="connsiteY9" fmla="*/ 2249978 h 3655969"/>
                  <a:gd name="connsiteX10" fmla="*/ 464820 w 3345048"/>
                  <a:gd name="connsiteY10" fmla="*/ 1244138 h 3655969"/>
                  <a:gd name="connsiteX11" fmla="*/ 76200 w 3345048"/>
                  <a:gd name="connsiteY11" fmla="*/ 314498 h 3655969"/>
                  <a:gd name="connsiteX12" fmla="*/ 0 w 3345048"/>
                  <a:gd name="connsiteY12" fmla="*/ 78278 h 3655969"/>
                  <a:gd name="connsiteX13" fmla="*/ 1421477 w 3345048"/>
                  <a:gd name="connsiteY13" fmla="*/ 0 h 3655969"/>
                  <a:gd name="connsiteX14" fmla="*/ 1388918 w 3345048"/>
                  <a:gd name="connsiteY14" fmla="*/ 520931 h 3655969"/>
                  <a:gd name="connsiteX15" fmla="*/ 1706880 w 3345048"/>
                  <a:gd name="connsiteY15" fmla="*/ 520238 h 3655969"/>
                  <a:gd name="connsiteX16" fmla="*/ 2141220 w 3345048"/>
                  <a:gd name="connsiteY16" fmla="*/ 482138 h 3655969"/>
                  <a:gd name="connsiteX17" fmla="*/ 2673102 w 3345048"/>
                  <a:gd name="connsiteY17" fmla="*/ 506310 h 3655969"/>
                  <a:gd name="connsiteX18" fmla="*/ 2497975 w 3345048"/>
                  <a:gd name="connsiteY18" fmla="*/ 1124989 h 3655969"/>
                  <a:gd name="connsiteX0" fmla="*/ 2497975 w 3345048"/>
                  <a:gd name="connsiteY0" fmla="*/ 1124989 h 3655969"/>
                  <a:gd name="connsiteX1" fmla="*/ 3345048 w 3345048"/>
                  <a:gd name="connsiteY1" fmla="*/ 1358364 h 3655969"/>
                  <a:gd name="connsiteX2" fmla="*/ 3238501 w 3345048"/>
                  <a:gd name="connsiteY2" fmla="*/ 1796935 h 3655969"/>
                  <a:gd name="connsiteX3" fmla="*/ 3229130 w 3345048"/>
                  <a:gd name="connsiteY3" fmla="*/ 2000293 h 3655969"/>
                  <a:gd name="connsiteX4" fmla="*/ 2763156 w 3345048"/>
                  <a:gd name="connsiteY4" fmla="*/ 3007056 h 3655969"/>
                  <a:gd name="connsiteX5" fmla="*/ 1778617 w 3345048"/>
                  <a:gd name="connsiteY5" fmla="*/ 2874053 h 3655969"/>
                  <a:gd name="connsiteX6" fmla="*/ 1676787 w 3345048"/>
                  <a:gd name="connsiteY6" fmla="*/ 3655969 h 3655969"/>
                  <a:gd name="connsiteX7" fmla="*/ 1551056 w 3345048"/>
                  <a:gd name="connsiteY7" fmla="*/ 3642286 h 3655969"/>
                  <a:gd name="connsiteX8" fmla="*/ 1266305 w 3345048"/>
                  <a:gd name="connsiteY8" fmla="*/ 2971108 h 3655969"/>
                  <a:gd name="connsiteX9" fmla="*/ 914400 w 3345048"/>
                  <a:gd name="connsiteY9" fmla="*/ 2249978 h 3655969"/>
                  <a:gd name="connsiteX10" fmla="*/ 464820 w 3345048"/>
                  <a:gd name="connsiteY10" fmla="*/ 1244138 h 3655969"/>
                  <a:gd name="connsiteX11" fmla="*/ 76200 w 3345048"/>
                  <a:gd name="connsiteY11" fmla="*/ 314498 h 3655969"/>
                  <a:gd name="connsiteX12" fmla="*/ 0 w 3345048"/>
                  <a:gd name="connsiteY12" fmla="*/ 78278 h 3655969"/>
                  <a:gd name="connsiteX13" fmla="*/ 1421477 w 3345048"/>
                  <a:gd name="connsiteY13" fmla="*/ 0 h 3655969"/>
                  <a:gd name="connsiteX14" fmla="*/ 1388918 w 3345048"/>
                  <a:gd name="connsiteY14" fmla="*/ 520931 h 3655969"/>
                  <a:gd name="connsiteX15" fmla="*/ 1706880 w 3345048"/>
                  <a:gd name="connsiteY15" fmla="*/ 520238 h 3655969"/>
                  <a:gd name="connsiteX16" fmla="*/ 2141220 w 3345048"/>
                  <a:gd name="connsiteY16" fmla="*/ 482138 h 3655969"/>
                  <a:gd name="connsiteX17" fmla="*/ 2673102 w 3345048"/>
                  <a:gd name="connsiteY17" fmla="*/ 506310 h 3655969"/>
                  <a:gd name="connsiteX18" fmla="*/ 2497975 w 3345048"/>
                  <a:gd name="connsiteY18" fmla="*/ 1124989 h 3655969"/>
                  <a:gd name="connsiteX0" fmla="*/ 2497975 w 3345048"/>
                  <a:gd name="connsiteY0" fmla="*/ 1124989 h 3642287"/>
                  <a:gd name="connsiteX1" fmla="*/ 3345048 w 3345048"/>
                  <a:gd name="connsiteY1" fmla="*/ 1358364 h 3642287"/>
                  <a:gd name="connsiteX2" fmla="*/ 3238501 w 3345048"/>
                  <a:gd name="connsiteY2" fmla="*/ 1796935 h 3642287"/>
                  <a:gd name="connsiteX3" fmla="*/ 3229130 w 3345048"/>
                  <a:gd name="connsiteY3" fmla="*/ 2000293 h 3642287"/>
                  <a:gd name="connsiteX4" fmla="*/ 2763156 w 3345048"/>
                  <a:gd name="connsiteY4" fmla="*/ 3007056 h 3642287"/>
                  <a:gd name="connsiteX5" fmla="*/ 1778617 w 3345048"/>
                  <a:gd name="connsiteY5" fmla="*/ 2874053 h 3642287"/>
                  <a:gd name="connsiteX6" fmla="*/ 1720697 w 3345048"/>
                  <a:gd name="connsiteY6" fmla="*/ 3118068 h 3642287"/>
                  <a:gd name="connsiteX7" fmla="*/ 1551056 w 3345048"/>
                  <a:gd name="connsiteY7" fmla="*/ 3642286 h 3642287"/>
                  <a:gd name="connsiteX8" fmla="*/ 1266305 w 3345048"/>
                  <a:gd name="connsiteY8" fmla="*/ 2971108 h 3642287"/>
                  <a:gd name="connsiteX9" fmla="*/ 914400 w 3345048"/>
                  <a:gd name="connsiteY9" fmla="*/ 2249978 h 3642287"/>
                  <a:gd name="connsiteX10" fmla="*/ 464820 w 3345048"/>
                  <a:gd name="connsiteY10" fmla="*/ 1244138 h 3642287"/>
                  <a:gd name="connsiteX11" fmla="*/ 76200 w 3345048"/>
                  <a:gd name="connsiteY11" fmla="*/ 314498 h 3642287"/>
                  <a:gd name="connsiteX12" fmla="*/ 0 w 3345048"/>
                  <a:gd name="connsiteY12" fmla="*/ 78278 h 3642287"/>
                  <a:gd name="connsiteX13" fmla="*/ 1421477 w 3345048"/>
                  <a:gd name="connsiteY13" fmla="*/ 0 h 3642287"/>
                  <a:gd name="connsiteX14" fmla="*/ 1388918 w 3345048"/>
                  <a:gd name="connsiteY14" fmla="*/ 520931 h 3642287"/>
                  <a:gd name="connsiteX15" fmla="*/ 1706880 w 3345048"/>
                  <a:gd name="connsiteY15" fmla="*/ 520238 h 3642287"/>
                  <a:gd name="connsiteX16" fmla="*/ 2141220 w 3345048"/>
                  <a:gd name="connsiteY16" fmla="*/ 482138 h 3642287"/>
                  <a:gd name="connsiteX17" fmla="*/ 2673102 w 3345048"/>
                  <a:gd name="connsiteY17" fmla="*/ 506310 h 3642287"/>
                  <a:gd name="connsiteX18" fmla="*/ 2497975 w 3345048"/>
                  <a:gd name="connsiteY18" fmla="*/ 1124989 h 3642287"/>
                  <a:gd name="connsiteX0" fmla="*/ 2497975 w 3345048"/>
                  <a:gd name="connsiteY0" fmla="*/ 1124989 h 3642287"/>
                  <a:gd name="connsiteX1" fmla="*/ 3345048 w 3345048"/>
                  <a:gd name="connsiteY1" fmla="*/ 1358364 h 3642287"/>
                  <a:gd name="connsiteX2" fmla="*/ 3238501 w 3345048"/>
                  <a:gd name="connsiteY2" fmla="*/ 1796935 h 3642287"/>
                  <a:gd name="connsiteX3" fmla="*/ 3229130 w 3345048"/>
                  <a:gd name="connsiteY3" fmla="*/ 2000293 h 3642287"/>
                  <a:gd name="connsiteX4" fmla="*/ 2763156 w 3345048"/>
                  <a:gd name="connsiteY4" fmla="*/ 3007056 h 3642287"/>
                  <a:gd name="connsiteX5" fmla="*/ 1844483 w 3345048"/>
                  <a:gd name="connsiteY5" fmla="*/ 2874054 h 3642287"/>
                  <a:gd name="connsiteX6" fmla="*/ 1720697 w 3345048"/>
                  <a:gd name="connsiteY6" fmla="*/ 3118068 h 3642287"/>
                  <a:gd name="connsiteX7" fmla="*/ 1551056 w 3345048"/>
                  <a:gd name="connsiteY7" fmla="*/ 3642286 h 3642287"/>
                  <a:gd name="connsiteX8" fmla="*/ 1266305 w 3345048"/>
                  <a:gd name="connsiteY8" fmla="*/ 2971108 h 3642287"/>
                  <a:gd name="connsiteX9" fmla="*/ 914400 w 3345048"/>
                  <a:gd name="connsiteY9" fmla="*/ 2249978 h 3642287"/>
                  <a:gd name="connsiteX10" fmla="*/ 464820 w 3345048"/>
                  <a:gd name="connsiteY10" fmla="*/ 1244138 h 3642287"/>
                  <a:gd name="connsiteX11" fmla="*/ 76200 w 3345048"/>
                  <a:gd name="connsiteY11" fmla="*/ 314498 h 3642287"/>
                  <a:gd name="connsiteX12" fmla="*/ 0 w 3345048"/>
                  <a:gd name="connsiteY12" fmla="*/ 78278 h 3642287"/>
                  <a:gd name="connsiteX13" fmla="*/ 1421477 w 3345048"/>
                  <a:gd name="connsiteY13" fmla="*/ 0 h 3642287"/>
                  <a:gd name="connsiteX14" fmla="*/ 1388918 w 3345048"/>
                  <a:gd name="connsiteY14" fmla="*/ 520931 h 3642287"/>
                  <a:gd name="connsiteX15" fmla="*/ 1706880 w 3345048"/>
                  <a:gd name="connsiteY15" fmla="*/ 520238 h 3642287"/>
                  <a:gd name="connsiteX16" fmla="*/ 2141220 w 3345048"/>
                  <a:gd name="connsiteY16" fmla="*/ 482138 h 3642287"/>
                  <a:gd name="connsiteX17" fmla="*/ 2673102 w 3345048"/>
                  <a:gd name="connsiteY17" fmla="*/ 506310 h 3642287"/>
                  <a:gd name="connsiteX18" fmla="*/ 2497975 w 3345048"/>
                  <a:gd name="connsiteY18" fmla="*/ 1124989 h 3642287"/>
                  <a:gd name="connsiteX0" fmla="*/ 2497975 w 3345048"/>
                  <a:gd name="connsiteY0" fmla="*/ 1124989 h 3642287"/>
                  <a:gd name="connsiteX1" fmla="*/ 3345048 w 3345048"/>
                  <a:gd name="connsiteY1" fmla="*/ 1358364 h 3642287"/>
                  <a:gd name="connsiteX2" fmla="*/ 3238501 w 3345048"/>
                  <a:gd name="connsiteY2" fmla="*/ 1796935 h 3642287"/>
                  <a:gd name="connsiteX3" fmla="*/ 3229130 w 3345048"/>
                  <a:gd name="connsiteY3" fmla="*/ 2000293 h 3642287"/>
                  <a:gd name="connsiteX4" fmla="*/ 2763156 w 3345048"/>
                  <a:gd name="connsiteY4" fmla="*/ 3007056 h 3642287"/>
                  <a:gd name="connsiteX5" fmla="*/ 1844483 w 3345048"/>
                  <a:gd name="connsiteY5" fmla="*/ 2874054 h 3642287"/>
                  <a:gd name="connsiteX6" fmla="*/ 1989649 w 3345048"/>
                  <a:gd name="connsiteY6" fmla="*/ 1872115 h 3642287"/>
                  <a:gd name="connsiteX7" fmla="*/ 1551056 w 3345048"/>
                  <a:gd name="connsiteY7" fmla="*/ 3642286 h 3642287"/>
                  <a:gd name="connsiteX8" fmla="*/ 1266305 w 3345048"/>
                  <a:gd name="connsiteY8" fmla="*/ 2971108 h 3642287"/>
                  <a:gd name="connsiteX9" fmla="*/ 914400 w 3345048"/>
                  <a:gd name="connsiteY9" fmla="*/ 2249978 h 3642287"/>
                  <a:gd name="connsiteX10" fmla="*/ 464820 w 3345048"/>
                  <a:gd name="connsiteY10" fmla="*/ 1244138 h 3642287"/>
                  <a:gd name="connsiteX11" fmla="*/ 76200 w 3345048"/>
                  <a:gd name="connsiteY11" fmla="*/ 314498 h 3642287"/>
                  <a:gd name="connsiteX12" fmla="*/ 0 w 3345048"/>
                  <a:gd name="connsiteY12" fmla="*/ 78278 h 3642287"/>
                  <a:gd name="connsiteX13" fmla="*/ 1421477 w 3345048"/>
                  <a:gd name="connsiteY13" fmla="*/ 0 h 3642287"/>
                  <a:gd name="connsiteX14" fmla="*/ 1388918 w 3345048"/>
                  <a:gd name="connsiteY14" fmla="*/ 520931 h 3642287"/>
                  <a:gd name="connsiteX15" fmla="*/ 1706880 w 3345048"/>
                  <a:gd name="connsiteY15" fmla="*/ 520238 h 3642287"/>
                  <a:gd name="connsiteX16" fmla="*/ 2141220 w 3345048"/>
                  <a:gd name="connsiteY16" fmla="*/ 482138 h 3642287"/>
                  <a:gd name="connsiteX17" fmla="*/ 2673102 w 3345048"/>
                  <a:gd name="connsiteY17" fmla="*/ 506310 h 3642287"/>
                  <a:gd name="connsiteX18" fmla="*/ 2497975 w 3345048"/>
                  <a:gd name="connsiteY18" fmla="*/ 1124989 h 3642287"/>
                  <a:gd name="connsiteX0" fmla="*/ 2497975 w 3345048"/>
                  <a:gd name="connsiteY0" fmla="*/ 1124989 h 3007057"/>
                  <a:gd name="connsiteX1" fmla="*/ 3345048 w 3345048"/>
                  <a:gd name="connsiteY1" fmla="*/ 1358364 h 3007057"/>
                  <a:gd name="connsiteX2" fmla="*/ 3238501 w 3345048"/>
                  <a:gd name="connsiteY2" fmla="*/ 1796935 h 3007057"/>
                  <a:gd name="connsiteX3" fmla="*/ 3229130 w 3345048"/>
                  <a:gd name="connsiteY3" fmla="*/ 2000293 h 3007057"/>
                  <a:gd name="connsiteX4" fmla="*/ 2763156 w 3345048"/>
                  <a:gd name="connsiteY4" fmla="*/ 3007056 h 3007057"/>
                  <a:gd name="connsiteX5" fmla="*/ 1844483 w 3345048"/>
                  <a:gd name="connsiteY5" fmla="*/ 2874054 h 3007057"/>
                  <a:gd name="connsiteX6" fmla="*/ 1989649 w 3345048"/>
                  <a:gd name="connsiteY6" fmla="*/ 1872115 h 3007057"/>
                  <a:gd name="connsiteX7" fmla="*/ 1726697 w 3345048"/>
                  <a:gd name="connsiteY7" fmla="*/ 1809034 h 3007057"/>
                  <a:gd name="connsiteX8" fmla="*/ 1266305 w 3345048"/>
                  <a:gd name="connsiteY8" fmla="*/ 2971108 h 3007057"/>
                  <a:gd name="connsiteX9" fmla="*/ 914400 w 3345048"/>
                  <a:gd name="connsiteY9" fmla="*/ 2249978 h 3007057"/>
                  <a:gd name="connsiteX10" fmla="*/ 464820 w 3345048"/>
                  <a:gd name="connsiteY10" fmla="*/ 1244138 h 3007057"/>
                  <a:gd name="connsiteX11" fmla="*/ 76200 w 3345048"/>
                  <a:gd name="connsiteY11" fmla="*/ 314498 h 3007057"/>
                  <a:gd name="connsiteX12" fmla="*/ 0 w 3345048"/>
                  <a:gd name="connsiteY12" fmla="*/ 78278 h 3007057"/>
                  <a:gd name="connsiteX13" fmla="*/ 1421477 w 3345048"/>
                  <a:gd name="connsiteY13" fmla="*/ 0 h 3007057"/>
                  <a:gd name="connsiteX14" fmla="*/ 1388918 w 3345048"/>
                  <a:gd name="connsiteY14" fmla="*/ 520931 h 3007057"/>
                  <a:gd name="connsiteX15" fmla="*/ 1706880 w 3345048"/>
                  <a:gd name="connsiteY15" fmla="*/ 520238 h 3007057"/>
                  <a:gd name="connsiteX16" fmla="*/ 2141220 w 3345048"/>
                  <a:gd name="connsiteY16" fmla="*/ 482138 h 3007057"/>
                  <a:gd name="connsiteX17" fmla="*/ 2673102 w 3345048"/>
                  <a:gd name="connsiteY17" fmla="*/ 506310 h 3007057"/>
                  <a:gd name="connsiteX18" fmla="*/ 2497975 w 3345048"/>
                  <a:gd name="connsiteY18" fmla="*/ 1124989 h 3007057"/>
                  <a:gd name="connsiteX0" fmla="*/ 2497975 w 3345048"/>
                  <a:gd name="connsiteY0" fmla="*/ 1124989 h 3007057"/>
                  <a:gd name="connsiteX1" fmla="*/ 3345048 w 3345048"/>
                  <a:gd name="connsiteY1" fmla="*/ 1358364 h 3007057"/>
                  <a:gd name="connsiteX2" fmla="*/ 3238501 w 3345048"/>
                  <a:gd name="connsiteY2" fmla="*/ 1796935 h 3007057"/>
                  <a:gd name="connsiteX3" fmla="*/ 3229130 w 3345048"/>
                  <a:gd name="connsiteY3" fmla="*/ 2000293 h 3007057"/>
                  <a:gd name="connsiteX4" fmla="*/ 2763156 w 3345048"/>
                  <a:gd name="connsiteY4" fmla="*/ 3007056 h 3007057"/>
                  <a:gd name="connsiteX5" fmla="*/ 1844483 w 3345048"/>
                  <a:gd name="connsiteY5" fmla="*/ 2874054 h 3007057"/>
                  <a:gd name="connsiteX6" fmla="*/ 1995137 w 3345048"/>
                  <a:gd name="connsiteY6" fmla="*/ 1877603 h 3007057"/>
                  <a:gd name="connsiteX7" fmla="*/ 1726697 w 3345048"/>
                  <a:gd name="connsiteY7" fmla="*/ 1809034 h 3007057"/>
                  <a:gd name="connsiteX8" fmla="*/ 1266305 w 3345048"/>
                  <a:gd name="connsiteY8" fmla="*/ 2971108 h 3007057"/>
                  <a:gd name="connsiteX9" fmla="*/ 914400 w 3345048"/>
                  <a:gd name="connsiteY9" fmla="*/ 2249978 h 3007057"/>
                  <a:gd name="connsiteX10" fmla="*/ 464820 w 3345048"/>
                  <a:gd name="connsiteY10" fmla="*/ 1244138 h 3007057"/>
                  <a:gd name="connsiteX11" fmla="*/ 76200 w 3345048"/>
                  <a:gd name="connsiteY11" fmla="*/ 314498 h 3007057"/>
                  <a:gd name="connsiteX12" fmla="*/ 0 w 3345048"/>
                  <a:gd name="connsiteY12" fmla="*/ 78278 h 3007057"/>
                  <a:gd name="connsiteX13" fmla="*/ 1421477 w 3345048"/>
                  <a:gd name="connsiteY13" fmla="*/ 0 h 3007057"/>
                  <a:gd name="connsiteX14" fmla="*/ 1388918 w 3345048"/>
                  <a:gd name="connsiteY14" fmla="*/ 520931 h 3007057"/>
                  <a:gd name="connsiteX15" fmla="*/ 1706880 w 3345048"/>
                  <a:gd name="connsiteY15" fmla="*/ 520238 h 3007057"/>
                  <a:gd name="connsiteX16" fmla="*/ 2141220 w 3345048"/>
                  <a:gd name="connsiteY16" fmla="*/ 482138 h 3007057"/>
                  <a:gd name="connsiteX17" fmla="*/ 2673102 w 3345048"/>
                  <a:gd name="connsiteY17" fmla="*/ 506310 h 3007057"/>
                  <a:gd name="connsiteX18" fmla="*/ 2497975 w 3345048"/>
                  <a:gd name="connsiteY18" fmla="*/ 1124989 h 3007057"/>
                  <a:gd name="connsiteX0" fmla="*/ 2497975 w 3345048"/>
                  <a:gd name="connsiteY0" fmla="*/ 1124989 h 3007057"/>
                  <a:gd name="connsiteX1" fmla="*/ 3345048 w 3345048"/>
                  <a:gd name="connsiteY1" fmla="*/ 1358364 h 3007057"/>
                  <a:gd name="connsiteX2" fmla="*/ 3238501 w 3345048"/>
                  <a:gd name="connsiteY2" fmla="*/ 1796935 h 3007057"/>
                  <a:gd name="connsiteX3" fmla="*/ 3229130 w 3345048"/>
                  <a:gd name="connsiteY3" fmla="*/ 2000293 h 3007057"/>
                  <a:gd name="connsiteX4" fmla="*/ 2763156 w 3345048"/>
                  <a:gd name="connsiteY4" fmla="*/ 3007056 h 3007057"/>
                  <a:gd name="connsiteX5" fmla="*/ 1844483 w 3345048"/>
                  <a:gd name="connsiteY5" fmla="*/ 2874054 h 3007057"/>
                  <a:gd name="connsiteX6" fmla="*/ 1995137 w 3345048"/>
                  <a:gd name="connsiteY6" fmla="*/ 1877603 h 3007057"/>
                  <a:gd name="connsiteX7" fmla="*/ 1726697 w 3345048"/>
                  <a:gd name="connsiteY7" fmla="*/ 1809034 h 3007057"/>
                  <a:gd name="connsiteX8" fmla="*/ 1908492 w 3345048"/>
                  <a:gd name="connsiteY8" fmla="*/ 1077481 h 3007057"/>
                  <a:gd name="connsiteX9" fmla="*/ 914400 w 3345048"/>
                  <a:gd name="connsiteY9" fmla="*/ 2249978 h 3007057"/>
                  <a:gd name="connsiteX10" fmla="*/ 464820 w 3345048"/>
                  <a:gd name="connsiteY10" fmla="*/ 1244138 h 3007057"/>
                  <a:gd name="connsiteX11" fmla="*/ 76200 w 3345048"/>
                  <a:gd name="connsiteY11" fmla="*/ 314498 h 3007057"/>
                  <a:gd name="connsiteX12" fmla="*/ 0 w 3345048"/>
                  <a:gd name="connsiteY12" fmla="*/ 78278 h 3007057"/>
                  <a:gd name="connsiteX13" fmla="*/ 1421477 w 3345048"/>
                  <a:gd name="connsiteY13" fmla="*/ 0 h 3007057"/>
                  <a:gd name="connsiteX14" fmla="*/ 1388918 w 3345048"/>
                  <a:gd name="connsiteY14" fmla="*/ 520931 h 3007057"/>
                  <a:gd name="connsiteX15" fmla="*/ 1706880 w 3345048"/>
                  <a:gd name="connsiteY15" fmla="*/ 520238 h 3007057"/>
                  <a:gd name="connsiteX16" fmla="*/ 2141220 w 3345048"/>
                  <a:gd name="connsiteY16" fmla="*/ 482138 h 3007057"/>
                  <a:gd name="connsiteX17" fmla="*/ 2673102 w 3345048"/>
                  <a:gd name="connsiteY17" fmla="*/ 506310 h 3007057"/>
                  <a:gd name="connsiteX18" fmla="*/ 2497975 w 3345048"/>
                  <a:gd name="connsiteY18" fmla="*/ 1124989 h 3007057"/>
                  <a:gd name="connsiteX0" fmla="*/ 2497975 w 3345048"/>
                  <a:gd name="connsiteY0" fmla="*/ 1124989 h 3007057"/>
                  <a:gd name="connsiteX1" fmla="*/ 3345048 w 3345048"/>
                  <a:gd name="connsiteY1" fmla="*/ 1358364 h 3007057"/>
                  <a:gd name="connsiteX2" fmla="*/ 3238501 w 3345048"/>
                  <a:gd name="connsiteY2" fmla="*/ 1796935 h 3007057"/>
                  <a:gd name="connsiteX3" fmla="*/ 3229130 w 3345048"/>
                  <a:gd name="connsiteY3" fmla="*/ 2000293 h 3007057"/>
                  <a:gd name="connsiteX4" fmla="*/ 2763156 w 3345048"/>
                  <a:gd name="connsiteY4" fmla="*/ 3007056 h 3007057"/>
                  <a:gd name="connsiteX5" fmla="*/ 1844483 w 3345048"/>
                  <a:gd name="connsiteY5" fmla="*/ 2874054 h 3007057"/>
                  <a:gd name="connsiteX6" fmla="*/ 1995137 w 3345048"/>
                  <a:gd name="connsiteY6" fmla="*/ 1877603 h 3007057"/>
                  <a:gd name="connsiteX7" fmla="*/ 1726697 w 3345048"/>
                  <a:gd name="connsiteY7" fmla="*/ 1809034 h 3007057"/>
                  <a:gd name="connsiteX8" fmla="*/ 1908492 w 3345048"/>
                  <a:gd name="connsiteY8" fmla="*/ 1077481 h 3007057"/>
                  <a:gd name="connsiteX9" fmla="*/ 1386433 w 3345048"/>
                  <a:gd name="connsiteY9" fmla="*/ 1064402 h 3007057"/>
                  <a:gd name="connsiteX10" fmla="*/ 464820 w 3345048"/>
                  <a:gd name="connsiteY10" fmla="*/ 1244138 h 3007057"/>
                  <a:gd name="connsiteX11" fmla="*/ 76200 w 3345048"/>
                  <a:gd name="connsiteY11" fmla="*/ 314498 h 3007057"/>
                  <a:gd name="connsiteX12" fmla="*/ 0 w 3345048"/>
                  <a:gd name="connsiteY12" fmla="*/ 78278 h 3007057"/>
                  <a:gd name="connsiteX13" fmla="*/ 1421477 w 3345048"/>
                  <a:gd name="connsiteY13" fmla="*/ 0 h 3007057"/>
                  <a:gd name="connsiteX14" fmla="*/ 1388918 w 3345048"/>
                  <a:gd name="connsiteY14" fmla="*/ 520931 h 3007057"/>
                  <a:gd name="connsiteX15" fmla="*/ 1706880 w 3345048"/>
                  <a:gd name="connsiteY15" fmla="*/ 520238 h 3007057"/>
                  <a:gd name="connsiteX16" fmla="*/ 2141220 w 3345048"/>
                  <a:gd name="connsiteY16" fmla="*/ 482138 h 3007057"/>
                  <a:gd name="connsiteX17" fmla="*/ 2673102 w 3345048"/>
                  <a:gd name="connsiteY17" fmla="*/ 506310 h 3007057"/>
                  <a:gd name="connsiteX18" fmla="*/ 2497975 w 3345048"/>
                  <a:gd name="connsiteY18" fmla="*/ 1124989 h 3007057"/>
                  <a:gd name="connsiteX0" fmla="*/ 2497975 w 3345048"/>
                  <a:gd name="connsiteY0" fmla="*/ 1124989 h 3007057"/>
                  <a:gd name="connsiteX1" fmla="*/ 3345048 w 3345048"/>
                  <a:gd name="connsiteY1" fmla="*/ 1358364 h 3007057"/>
                  <a:gd name="connsiteX2" fmla="*/ 3238501 w 3345048"/>
                  <a:gd name="connsiteY2" fmla="*/ 1796935 h 3007057"/>
                  <a:gd name="connsiteX3" fmla="*/ 3229130 w 3345048"/>
                  <a:gd name="connsiteY3" fmla="*/ 2000293 h 3007057"/>
                  <a:gd name="connsiteX4" fmla="*/ 2763156 w 3345048"/>
                  <a:gd name="connsiteY4" fmla="*/ 3007056 h 3007057"/>
                  <a:gd name="connsiteX5" fmla="*/ 1844483 w 3345048"/>
                  <a:gd name="connsiteY5" fmla="*/ 2874054 h 3007057"/>
                  <a:gd name="connsiteX6" fmla="*/ 1995137 w 3345048"/>
                  <a:gd name="connsiteY6" fmla="*/ 1877603 h 3007057"/>
                  <a:gd name="connsiteX7" fmla="*/ 1726697 w 3345048"/>
                  <a:gd name="connsiteY7" fmla="*/ 1809034 h 3007057"/>
                  <a:gd name="connsiteX8" fmla="*/ 1908492 w 3345048"/>
                  <a:gd name="connsiteY8" fmla="*/ 1077481 h 3007057"/>
                  <a:gd name="connsiteX9" fmla="*/ 1386433 w 3345048"/>
                  <a:gd name="connsiteY9" fmla="*/ 1064402 h 3007057"/>
                  <a:gd name="connsiteX10" fmla="*/ 1395863 w 3345048"/>
                  <a:gd name="connsiteY10" fmla="*/ 1062489 h 3007057"/>
                  <a:gd name="connsiteX11" fmla="*/ 464820 w 3345048"/>
                  <a:gd name="connsiteY11" fmla="*/ 1244138 h 3007057"/>
                  <a:gd name="connsiteX12" fmla="*/ 76200 w 3345048"/>
                  <a:gd name="connsiteY12" fmla="*/ 314498 h 3007057"/>
                  <a:gd name="connsiteX13" fmla="*/ 0 w 3345048"/>
                  <a:gd name="connsiteY13" fmla="*/ 78278 h 3007057"/>
                  <a:gd name="connsiteX14" fmla="*/ 1421477 w 3345048"/>
                  <a:gd name="connsiteY14" fmla="*/ 0 h 3007057"/>
                  <a:gd name="connsiteX15" fmla="*/ 1388918 w 3345048"/>
                  <a:gd name="connsiteY15" fmla="*/ 520931 h 3007057"/>
                  <a:gd name="connsiteX16" fmla="*/ 1706880 w 3345048"/>
                  <a:gd name="connsiteY16" fmla="*/ 520238 h 3007057"/>
                  <a:gd name="connsiteX17" fmla="*/ 2141220 w 3345048"/>
                  <a:gd name="connsiteY17" fmla="*/ 482138 h 3007057"/>
                  <a:gd name="connsiteX18" fmla="*/ 2673102 w 3345048"/>
                  <a:gd name="connsiteY18" fmla="*/ 506310 h 3007057"/>
                  <a:gd name="connsiteX19" fmla="*/ 2497975 w 3345048"/>
                  <a:gd name="connsiteY19" fmla="*/ 1124989 h 3007057"/>
                  <a:gd name="connsiteX0" fmla="*/ 2497975 w 3345048"/>
                  <a:gd name="connsiteY0" fmla="*/ 1124989 h 3007057"/>
                  <a:gd name="connsiteX1" fmla="*/ 3345048 w 3345048"/>
                  <a:gd name="connsiteY1" fmla="*/ 1358364 h 3007057"/>
                  <a:gd name="connsiteX2" fmla="*/ 3238501 w 3345048"/>
                  <a:gd name="connsiteY2" fmla="*/ 1796935 h 3007057"/>
                  <a:gd name="connsiteX3" fmla="*/ 3229130 w 3345048"/>
                  <a:gd name="connsiteY3" fmla="*/ 2000293 h 3007057"/>
                  <a:gd name="connsiteX4" fmla="*/ 2763156 w 3345048"/>
                  <a:gd name="connsiteY4" fmla="*/ 3007056 h 3007057"/>
                  <a:gd name="connsiteX5" fmla="*/ 1844483 w 3345048"/>
                  <a:gd name="connsiteY5" fmla="*/ 2874054 h 3007057"/>
                  <a:gd name="connsiteX6" fmla="*/ 1995137 w 3345048"/>
                  <a:gd name="connsiteY6" fmla="*/ 1877603 h 3007057"/>
                  <a:gd name="connsiteX7" fmla="*/ 1726697 w 3345048"/>
                  <a:gd name="connsiteY7" fmla="*/ 1809034 h 3007057"/>
                  <a:gd name="connsiteX8" fmla="*/ 1908492 w 3345048"/>
                  <a:gd name="connsiteY8" fmla="*/ 1077481 h 3007057"/>
                  <a:gd name="connsiteX9" fmla="*/ 1386433 w 3345048"/>
                  <a:gd name="connsiteY9" fmla="*/ 1064402 h 3007057"/>
                  <a:gd name="connsiteX10" fmla="*/ 967740 w 3345048"/>
                  <a:gd name="connsiteY10" fmla="*/ 1122866 h 3007057"/>
                  <a:gd name="connsiteX11" fmla="*/ 464820 w 3345048"/>
                  <a:gd name="connsiteY11" fmla="*/ 1244138 h 3007057"/>
                  <a:gd name="connsiteX12" fmla="*/ 76200 w 3345048"/>
                  <a:gd name="connsiteY12" fmla="*/ 314498 h 3007057"/>
                  <a:gd name="connsiteX13" fmla="*/ 0 w 3345048"/>
                  <a:gd name="connsiteY13" fmla="*/ 78278 h 3007057"/>
                  <a:gd name="connsiteX14" fmla="*/ 1421477 w 3345048"/>
                  <a:gd name="connsiteY14" fmla="*/ 0 h 3007057"/>
                  <a:gd name="connsiteX15" fmla="*/ 1388918 w 3345048"/>
                  <a:gd name="connsiteY15" fmla="*/ 520931 h 3007057"/>
                  <a:gd name="connsiteX16" fmla="*/ 1706880 w 3345048"/>
                  <a:gd name="connsiteY16" fmla="*/ 520238 h 3007057"/>
                  <a:gd name="connsiteX17" fmla="*/ 2141220 w 3345048"/>
                  <a:gd name="connsiteY17" fmla="*/ 482138 h 3007057"/>
                  <a:gd name="connsiteX18" fmla="*/ 2673102 w 3345048"/>
                  <a:gd name="connsiteY18" fmla="*/ 506310 h 3007057"/>
                  <a:gd name="connsiteX19" fmla="*/ 2497975 w 3345048"/>
                  <a:gd name="connsiteY19" fmla="*/ 1124989 h 3007057"/>
                  <a:gd name="connsiteX0" fmla="*/ 2497975 w 3345048"/>
                  <a:gd name="connsiteY0" fmla="*/ 1124989 h 3007057"/>
                  <a:gd name="connsiteX1" fmla="*/ 3345048 w 3345048"/>
                  <a:gd name="connsiteY1" fmla="*/ 1358364 h 3007057"/>
                  <a:gd name="connsiteX2" fmla="*/ 3238501 w 3345048"/>
                  <a:gd name="connsiteY2" fmla="*/ 1796935 h 3007057"/>
                  <a:gd name="connsiteX3" fmla="*/ 3229130 w 3345048"/>
                  <a:gd name="connsiteY3" fmla="*/ 2000293 h 3007057"/>
                  <a:gd name="connsiteX4" fmla="*/ 2763156 w 3345048"/>
                  <a:gd name="connsiteY4" fmla="*/ 3007056 h 3007057"/>
                  <a:gd name="connsiteX5" fmla="*/ 1844483 w 3345048"/>
                  <a:gd name="connsiteY5" fmla="*/ 2874054 h 3007057"/>
                  <a:gd name="connsiteX6" fmla="*/ 1995137 w 3345048"/>
                  <a:gd name="connsiteY6" fmla="*/ 1877603 h 3007057"/>
                  <a:gd name="connsiteX7" fmla="*/ 1726697 w 3345048"/>
                  <a:gd name="connsiteY7" fmla="*/ 1809034 h 3007057"/>
                  <a:gd name="connsiteX8" fmla="*/ 1908492 w 3345048"/>
                  <a:gd name="connsiteY8" fmla="*/ 1077481 h 3007057"/>
                  <a:gd name="connsiteX9" fmla="*/ 1386433 w 3345048"/>
                  <a:gd name="connsiteY9" fmla="*/ 1064402 h 3007057"/>
                  <a:gd name="connsiteX10" fmla="*/ 967740 w 3345048"/>
                  <a:gd name="connsiteY10" fmla="*/ 1122866 h 3007057"/>
                  <a:gd name="connsiteX11" fmla="*/ 481286 w 3345048"/>
                  <a:gd name="connsiteY11" fmla="*/ 1277073 h 3007057"/>
                  <a:gd name="connsiteX12" fmla="*/ 76200 w 3345048"/>
                  <a:gd name="connsiteY12" fmla="*/ 314498 h 3007057"/>
                  <a:gd name="connsiteX13" fmla="*/ 0 w 3345048"/>
                  <a:gd name="connsiteY13" fmla="*/ 78278 h 3007057"/>
                  <a:gd name="connsiteX14" fmla="*/ 1421477 w 3345048"/>
                  <a:gd name="connsiteY14" fmla="*/ 0 h 3007057"/>
                  <a:gd name="connsiteX15" fmla="*/ 1388918 w 3345048"/>
                  <a:gd name="connsiteY15" fmla="*/ 520931 h 3007057"/>
                  <a:gd name="connsiteX16" fmla="*/ 1706880 w 3345048"/>
                  <a:gd name="connsiteY16" fmla="*/ 520238 h 3007057"/>
                  <a:gd name="connsiteX17" fmla="*/ 2141220 w 3345048"/>
                  <a:gd name="connsiteY17" fmla="*/ 482138 h 3007057"/>
                  <a:gd name="connsiteX18" fmla="*/ 2673102 w 3345048"/>
                  <a:gd name="connsiteY18" fmla="*/ 506310 h 3007057"/>
                  <a:gd name="connsiteX19" fmla="*/ 2497975 w 3345048"/>
                  <a:gd name="connsiteY19" fmla="*/ 1124989 h 3007057"/>
                  <a:gd name="connsiteX0" fmla="*/ 2497975 w 3345048"/>
                  <a:gd name="connsiteY0" fmla="*/ 1124989 h 3001569"/>
                  <a:gd name="connsiteX1" fmla="*/ 3345048 w 3345048"/>
                  <a:gd name="connsiteY1" fmla="*/ 1358364 h 3001569"/>
                  <a:gd name="connsiteX2" fmla="*/ 3238501 w 3345048"/>
                  <a:gd name="connsiteY2" fmla="*/ 1796935 h 3001569"/>
                  <a:gd name="connsiteX3" fmla="*/ 3229130 w 3345048"/>
                  <a:gd name="connsiteY3" fmla="*/ 2000293 h 3001569"/>
                  <a:gd name="connsiteX4" fmla="*/ 2861955 w 3345048"/>
                  <a:gd name="connsiteY4" fmla="*/ 3001569 h 3001569"/>
                  <a:gd name="connsiteX5" fmla="*/ 1844483 w 3345048"/>
                  <a:gd name="connsiteY5" fmla="*/ 2874054 h 3001569"/>
                  <a:gd name="connsiteX6" fmla="*/ 1995137 w 3345048"/>
                  <a:gd name="connsiteY6" fmla="*/ 1877603 h 3001569"/>
                  <a:gd name="connsiteX7" fmla="*/ 1726697 w 3345048"/>
                  <a:gd name="connsiteY7" fmla="*/ 1809034 h 3001569"/>
                  <a:gd name="connsiteX8" fmla="*/ 1908492 w 3345048"/>
                  <a:gd name="connsiteY8" fmla="*/ 1077481 h 3001569"/>
                  <a:gd name="connsiteX9" fmla="*/ 1386433 w 3345048"/>
                  <a:gd name="connsiteY9" fmla="*/ 1064402 h 3001569"/>
                  <a:gd name="connsiteX10" fmla="*/ 967740 w 3345048"/>
                  <a:gd name="connsiteY10" fmla="*/ 1122866 h 3001569"/>
                  <a:gd name="connsiteX11" fmla="*/ 481286 w 3345048"/>
                  <a:gd name="connsiteY11" fmla="*/ 1277073 h 3001569"/>
                  <a:gd name="connsiteX12" fmla="*/ 76200 w 3345048"/>
                  <a:gd name="connsiteY12" fmla="*/ 314498 h 3001569"/>
                  <a:gd name="connsiteX13" fmla="*/ 0 w 3345048"/>
                  <a:gd name="connsiteY13" fmla="*/ 78278 h 3001569"/>
                  <a:gd name="connsiteX14" fmla="*/ 1421477 w 3345048"/>
                  <a:gd name="connsiteY14" fmla="*/ 0 h 3001569"/>
                  <a:gd name="connsiteX15" fmla="*/ 1388918 w 3345048"/>
                  <a:gd name="connsiteY15" fmla="*/ 520931 h 3001569"/>
                  <a:gd name="connsiteX16" fmla="*/ 1706880 w 3345048"/>
                  <a:gd name="connsiteY16" fmla="*/ 520238 h 3001569"/>
                  <a:gd name="connsiteX17" fmla="*/ 2141220 w 3345048"/>
                  <a:gd name="connsiteY17" fmla="*/ 482138 h 3001569"/>
                  <a:gd name="connsiteX18" fmla="*/ 2673102 w 3345048"/>
                  <a:gd name="connsiteY18" fmla="*/ 506310 h 3001569"/>
                  <a:gd name="connsiteX19" fmla="*/ 2497975 w 3345048"/>
                  <a:gd name="connsiteY19" fmla="*/ 1124989 h 3001569"/>
                  <a:gd name="connsiteX0" fmla="*/ 2497975 w 3345048"/>
                  <a:gd name="connsiteY0" fmla="*/ 1124989 h 3001569"/>
                  <a:gd name="connsiteX1" fmla="*/ 3345048 w 3345048"/>
                  <a:gd name="connsiteY1" fmla="*/ 1358364 h 3001569"/>
                  <a:gd name="connsiteX2" fmla="*/ 3238501 w 3345048"/>
                  <a:gd name="connsiteY2" fmla="*/ 1796935 h 3001569"/>
                  <a:gd name="connsiteX3" fmla="*/ 3234618 w 3345048"/>
                  <a:gd name="connsiteY3" fmla="*/ 2148491 h 3001569"/>
                  <a:gd name="connsiteX4" fmla="*/ 2861955 w 3345048"/>
                  <a:gd name="connsiteY4" fmla="*/ 3001569 h 3001569"/>
                  <a:gd name="connsiteX5" fmla="*/ 1844483 w 3345048"/>
                  <a:gd name="connsiteY5" fmla="*/ 2874054 h 3001569"/>
                  <a:gd name="connsiteX6" fmla="*/ 1995137 w 3345048"/>
                  <a:gd name="connsiteY6" fmla="*/ 1877603 h 3001569"/>
                  <a:gd name="connsiteX7" fmla="*/ 1726697 w 3345048"/>
                  <a:gd name="connsiteY7" fmla="*/ 1809034 h 3001569"/>
                  <a:gd name="connsiteX8" fmla="*/ 1908492 w 3345048"/>
                  <a:gd name="connsiteY8" fmla="*/ 1077481 h 3001569"/>
                  <a:gd name="connsiteX9" fmla="*/ 1386433 w 3345048"/>
                  <a:gd name="connsiteY9" fmla="*/ 1064402 h 3001569"/>
                  <a:gd name="connsiteX10" fmla="*/ 967740 w 3345048"/>
                  <a:gd name="connsiteY10" fmla="*/ 1122866 h 3001569"/>
                  <a:gd name="connsiteX11" fmla="*/ 481286 w 3345048"/>
                  <a:gd name="connsiteY11" fmla="*/ 1277073 h 3001569"/>
                  <a:gd name="connsiteX12" fmla="*/ 76200 w 3345048"/>
                  <a:gd name="connsiteY12" fmla="*/ 314498 h 3001569"/>
                  <a:gd name="connsiteX13" fmla="*/ 0 w 3345048"/>
                  <a:gd name="connsiteY13" fmla="*/ 78278 h 3001569"/>
                  <a:gd name="connsiteX14" fmla="*/ 1421477 w 3345048"/>
                  <a:gd name="connsiteY14" fmla="*/ 0 h 3001569"/>
                  <a:gd name="connsiteX15" fmla="*/ 1388918 w 3345048"/>
                  <a:gd name="connsiteY15" fmla="*/ 520931 h 3001569"/>
                  <a:gd name="connsiteX16" fmla="*/ 1706880 w 3345048"/>
                  <a:gd name="connsiteY16" fmla="*/ 520238 h 3001569"/>
                  <a:gd name="connsiteX17" fmla="*/ 2141220 w 3345048"/>
                  <a:gd name="connsiteY17" fmla="*/ 482138 h 3001569"/>
                  <a:gd name="connsiteX18" fmla="*/ 2673102 w 3345048"/>
                  <a:gd name="connsiteY18" fmla="*/ 506310 h 3001569"/>
                  <a:gd name="connsiteX19" fmla="*/ 2497975 w 3345048"/>
                  <a:gd name="connsiteY19" fmla="*/ 1124989 h 3001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45048" h="3001569">
                    <a:moveTo>
                      <a:pt x="2497975" y="1124989"/>
                    </a:moveTo>
                    <a:lnTo>
                      <a:pt x="3345048" y="1358364"/>
                    </a:lnTo>
                    <a:lnTo>
                      <a:pt x="3238501" y="1796935"/>
                    </a:lnTo>
                    <a:cubicBezTo>
                      <a:pt x="3237071" y="1881654"/>
                      <a:pt x="3236048" y="2063772"/>
                      <a:pt x="3234618" y="2148491"/>
                    </a:cubicBezTo>
                    <a:lnTo>
                      <a:pt x="2861955" y="3001569"/>
                    </a:lnTo>
                    <a:lnTo>
                      <a:pt x="1844483" y="2874054"/>
                    </a:lnTo>
                    <a:lnTo>
                      <a:pt x="1995137" y="1877603"/>
                    </a:lnTo>
                    <a:lnTo>
                      <a:pt x="1726697" y="1809034"/>
                    </a:lnTo>
                    <a:lnTo>
                      <a:pt x="1908492" y="1077481"/>
                    </a:lnTo>
                    <a:lnTo>
                      <a:pt x="1386433" y="1064402"/>
                    </a:lnTo>
                    <a:lnTo>
                      <a:pt x="967740" y="1122866"/>
                    </a:lnTo>
                    <a:lnTo>
                      <a:pt x="481286" y="1277073"/>
                    </a:lnTo>
                    <a:lnTo>
                      <a:pt x="76200" y="314498"/>
                    </a:lnTo>
                    <a:lnTo>
                      <a:pt x="0" y="78278"/>
                    </a:lnTo>
                    <a:lnTo>
                      <a:pt x="1421477" y="0"/>
                    </a:lnTo>
                    <a:cubicBezTo>
                      <a:pt x="1422170" y="175953"/>
                      <a:pt x="1388225" y="344978"/>
                      <a:pt x="1388918" y="520931"/>
                    </a:cubicBezTo>
                    <a:lnTo>
                      <a:pt x="1706880" y="520238"/>
                    </a:lnTo>
                    <a:lnTo>
                      <a:pt x="2141220" y="482138"/>
                    </a:lnTo>
                    <a:lnTo>
                      <a:pt x="2673102" y="506310"/>
                    </a:lnTo>
                    <a:lnTo>
                      <a:pt x="2497975" y="1124989"/>
                    </a:lnTo>
                    <a:close/>
                  </a:path>
                </a:pathLst>
              </a:custGeom>
              <a:solidFill>
                <a:srgbClr val="F0D6E0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69" name="צורה חופשית: צורה 68">
                <a:extLst>
                  <a:ext uri="{FF2B5EF4-FFF2-40B4-BE49-F238E27FC236}">
                    <a16:creationId xmlns:a16="http://schemas.microsoft.com/office/drawing/2014/main" id="{C198D261-F619-EE61-DDE4-34E5ED06D624}"/>
                  </a:ext>
                </a:extLst>
              </p:cNvPr>
              <p:cNvSpPr/>
              <p:nvPr/>
            </p:nvSpPr>
            <p:spPr>
              <a:xfrm>
                <a:off x="3353474" y="5229347"/>
                <a:ext cx="403783" cy="569982"/>
              </a:xfrm>
              <a:custGeom>
                <a:avLst/>
                <a:gdLst>
                  <a:gd name="connsiteX0" fmla="*/ 38100 w 466725"/>
                  <a:gd name="connsiteY0" fmla="*/ 23812 h 366712"/>
                  <a:gd name="connsiteX1" fmla="*/ 361950 w 466725"/>
                  <a:gd name="connsiteY1" fmla="*/ 0 h 366712"/>
                  <a:gd name="connsiteX2" fmla="*/ 404812 w 466725"/>
                  <a:gd name="connsiteY2" fmla="*/ 66675 h 366712"/>
                  <a:gd name="connsiteX3" fmla="*/ 466725 w 466725"/>
                  <a:gd name="connsiteY3" fmla="*/ 95250 h 366712"/>
                  <a:gd name="connsiteX4" fmla="*/ 366712 w 466725"/>
                  <a:gd name="connsiteY4" fmla="*/ 366712 h 366712"/>
                  <a:gd name="connsiteX5" fmla="*/ 0 w 466725"/>
                  <a:gd name="connsiteY5" fmla="*/ 271462 h 366712"/>
                  <a:gd name="connsiteX6" fmla="*/ 38100 w 466725"/>
                  <a:gd name="connsiteY6" fmla="*/ 23812 h 366712"/>
                  <a:gd name="connsiteX0" fmla="*/ 38100 w 466725"/>
                  <a:gd name="connsiteY0" fmla="*/ 23812 h 665162"/>
                  <a:gd name="connsiteX1" fmla="*/ 361950 w 466725"/>
                  <a:gd name="connsiteY1" fmla="*/ 0 h 665162"/>
                  <a:gd name="connsiteX2" fmla="*/ 404812 w 466725"/>
                  <a:gd name="connsiteY2" fmla="*/ 66675 h 665162"/>
                  <a:gd name="connsiteX3" fmla="*/ 466725 w 466725"/>
                  <a:gd name="connsiteY3" fmla="*/ 95250 h 665162"/>
                  <a:gd name="connsiteX4" fmla="*/ 347662 w 466725"/>
                  <a:gd name="connsiteY4" fmla="*/ 665162 h 665162"/>
                  <a:gd name="connsiteX5" fmla="*/ 0 w 466725"/>
                  <a:gd name="connsiteY5" fmla="*/ 271462 h 665162"/>
                  <a:gd name="connsiteX6" fmla="*/ 38100 w 466725"/>
                  <a:gd name="connsiteY6" fmla="*/ 23812 h 665162"/>
                  <a:gd name="connsiteX0" fmla="*/ 69850 w 498475"/>
                  <a:gd name="connsiteY0" fmla="*/ 23812 h 665162"/>
                  <a:gd name="connsiteX1" fmla="*/ 393700 w 498475"/>
                  <a:gd name="connsiteY1" fmla="*/ 0 h 665162"/>
                  <a:gd name="connsiteX2" fmla="*/ 436562 w 498475"/>
                  <a:gd name="connsiteY2" fmla="*/ 66675 h 665162"/>
                  <a:gd name="connsiteX3" fmla="*/ 498475 w 498475"/>
                  <a:gd name="connsiteY3" fmla="*/ 95250 h 665162"/>
                  <a:gd name="connsiteX4" fmla="*/ 379412 w 498475"/>
                  <a:gd name="connsiteY4" fmla="*/ 665162 h 665162"/>
                  <a:gd name="connsiteX5" fmla="*/ 0 w 498475"/>
                  <a:gd name="connsiteY5" fmla="*/ 455612 h 665162"/>
                  <a:gd name="connsiteX6" fmla="*/ 69850 w 498475"/>
                  <a:gd name="connsiteY6" fmla="*/ 23812 h 665162"/>
                  <a:gd name="connsiteX0" fmla="*/ 69850 w 498475"/>
                  <a:gd name="connsiteY0" fmla="*/ 23812 h 627062"/>
                  <a:gd name="connsiteX1" fmla="*/ 393700 w 498475"/>
                  <a:gd name="connsiteY1" fmla="*/ 0 h 627062"/>
                  <a:gd name="connsiteX2" fmla="*/ 436562 w 498475"/>
                  <a:gd name="connsiteY2" fmla="*/ 66675 h 627062"/>
                  <a:gd name="connsiteX3" fmla="*/ 498475 w 498475"/>
                  <a:gd name="connsiteY3" fmla="*/ 95250 h 627062"/>
                  <a:gd name="connsiteX4" fmla="*/ 169862 w 498475"/>
                  <a:gd name="connsiteY4" fmla="*/ 627062 h 627062"/>
                  <a:gd name="connsiteX5" fmla="*/ 0 w 498475"/>
                  <a:gd name="connsiteY5" fmla="*/ 455612 h 627062"/>
                  <a:gd name="connsiteX6" fmla="*/ 69850 w 498475"/>
                  <a:gd name="connsiteY6" fmla="*/ 23812 h 627062"/>
                  <a:gd name="connsiteX0" fmla="*/ 69850 w 436562"/>
                  <a:gd name="connsiteY0" fmla="*/ 23812 h 628650"/>
                  <a:gd name="connsiteX1" fmla="*/ 393700 w 436562"/>
                  <a:gd name="connsiteY1" fmla="*/ 0 h 628650"/>
                  <a:gd name="connsiteX2" fmla="*/ 436562 w 436562"/>
                  <a:gd name="connsiteY2" fmla="*/ 66675 h 628650"/>
                  <a:gd name="connsiteX3" fmla="*/ 396875 w 436562"/>
                  <a:gd name="connsiteY3" fmla="*/ 628650 h 628650"/>
                  <a:gd name="connsiteX4" fmla="*/ 169862 w 436562"/>
                  <a:gd name="connsiteY4" fmla="*/ 627062 h 628650"/>
                  <a:gd name="connsiteX5" fmla="*/ 0 w 436562"/>
                  <a:gd name="connsiteY5" fmla="*/ 455612 h 628650"/>
                  <a:gd name="connsiteX6" fmla="*/ 69850 w 436562"/>
                  <a:gd name="connsiteY6" fmla="*/ 23812 h 628650"/>
                  <a:gd name="connsiteX0" fmla="*/ 69850 w 500062"/>
                  <a:gd name="connsiteY0" fmla="*/ 23812 h 628650"/>
                  <a:gd name="connsiteX1" fmla="*/ 393700 w 500062"/>
                  <a:gd name="connsiteY1" fmla="*/ 0 h 628650"/>
                  <a:gd name="connsiteX2" fmla="*/ 500062 w 500062"/>
                  <a:gd name="connsiteY2" fmla="*/ 123825 h 628650"/>
                  <a:gd name="connsiteX3" fmla="*/ 396875 w 500062"/>
                  <a:gd name="connsiteY3" fmla="*/ 628650 h 628650"/>
                  <a:gd name="connsiteX4" fmla="*/ 169862 w 500062"/>
                  <a:gd name="connsiteY4" fmla="*/ 627062 h 628650"/>
                  <a:gd name="connsiteX5" fmla="*/ 0 w 500062"/>
                  <a:gd name="connsiteY5" fmla="*/ 455612 h 628650"/>
                  <a:gd name="connsiteX6" fmla="*/ 69850 w 500062"/>
                  <a:gd name="connsiteY6" fmla="*/ 23812 h 628650"/>
                  <a:gd name="connsiteX0" fmla="*/ 69850 w 442005"/>
                  <a:gd name="connsiteY0" fmla="*/ 23812 h 628650"/>
                  <a:gd name="connsiteX1" fmla="*/ 393700 w 442005"/>
                  <a:gd name="connsiteY1" fmla="*/ 0 h 628650"/>
                  <a:gd name="connsiteX2" fmla="*/ 442005 w 442005"/>
                  <a:gd name="connsiteY2" fmla="*/ 131082 h 628650"/>
                  <a:gd name="connsiteX3" fmla="*/ 396875 w 442005"/>
                  <a:gd name="connsiteY3" fmla="*/ 628650 h 628650"/>
                  <a:gd name="connsiteX4" fmla="*/ 169862 w 442005"/>
                  <a:gd name="connsiteY4" fmla="*/ 627062 h 628650"/>
                  <a:gd name="connsiteX5" fmla="*/ 0 w 442005"/>
                  <a:gd name="connsiteY5" fmla="*/ 455612 h 628650"/>
                  <a:gd name="connsiteX6" fmla="*/ 69850 w 442005"/>
                  <a:gd name="connsiteY6" fmla="*/ 23812 h 628650"/>
                  <a:gd name="connsiteX0" fmla="*/ 69850 w 455419"/>
                  <a:gd name="connsiteY0" fmla="*/ 23812 h 652756"/>
                  <a:gd name="connsiteX1" fmla="*/ 393700 w 455419"/>
                  <a:gd name="connsiteY1" fmla="*/ 0 h 652756"/>
                  <a:gd name="connsiteX2" fmla="*/ 442005 w 455419"/>
                  <a:gd name="connsiteY2" fmla="*/ 131082 h 652756"/>
                  <a:gd name="connsiteX3" fmla="*/ 455419 w 455419"/>
                  <a:gd name="connsiteY3" fmla="*/ 652756 h 652756"/>
                  <a:gd name="connsiteX4" fmla="*/ 169862 w 455419"/>
                  <a:gd name="connsiteY4" fmla="*/ 627062 h 652756"/>
                  <a:gd name="connsiteX5" fmla="*/ 0 w 455419"/>
                  <a:gd name="connsiteY5" fmla="*/ 455612 h 652756"/>
                  <a:gd name="connsiteX6" fmla="*/ 69850 w 455419"/>
                  <a:gd name="connsiteY6" fmla="*/ 23812 h 652756"/>
                  <a:gd name="connsiteX0" fmla="*/ 69850 w 510880"/>
                  <a:gd name="connsiteY0" fmla="*/ 23812 h 652756"/>
                  <a:gd name="connsiteX1" fmla="*/ 393700 w 510880"/>
                  <a:gd name="connsiteY1" fmla="*/ 0 h 652756"/>
                  <a:gd name="connsiteX2" fmla="*/ 510880 w 510880"/>
                  <a:gd name="connsiteY2" fmla="*/ 82869 h 652756"/>
                  <a:gd name="connsiteX3" fmla="*/ 455419 w 510880"/>
                  <a:gd name="connsiteY3" fmla="*/ 652756 h 652756"/>
                  <a:gd name="connsiteX4" fmla="*/ 169862 w 510880"/>
                  <a:gd name="connsiteY4" fmla="*/ 627062 h 652756"/>
                  <a:gd name="connsiteX5" fmla="*/ 0 w 510880"/>
                  <a:gd name="connsiteY5" fmla="*/ 455612 h 652756"/>
                  <a:gd name="connsiteX6" fmla="*/ 69850 w 510880"/>
                  <a:gd name="connsiteY6" fmla="*/ 23812 h 652756"/>
                  <a:gd name="connsiteX0" fmla="*/ 69850 w 510880"/>
                  <a:gd name="connsiteY0" fmla="*/ 0 h 628944"/>
                  <a:gd name="connsiteX1" fmla="*/ 373037 w 510880"/>
                  <a:gd name="connsiteY1" fmla="*/ 31288 h 628944"/>
                  <a:gd name="connsiteX2" fmla="*/ 510880 w 510880"/>
                  <a:gd name="connsiteY2" fmla="*/ 59057 h 628944"/>
                  <a:gd name="connsiteX3" fmla="*/ 455419 w 510880"/>
                  <a:gd name="connsiteY3" fmla="*/ 628944 h 628944"/>
                  <a:gd name="connsiteX4" fmla="*/ 169862 w 510880"/>
                  <a:gd name="connsiteY4" fmla="*/ 603250 h 628944"/>
                  <a:gd name="connsiteX5" fmla="*/ 0 w 510880"/>
                  <a:gd name="connsiteY5" fmla="*/ 431800 h 628944"/>
                  <a:gd name="connsiteX6" fmla="*/ 69850 w 510880"/>
                  <a:gd name="connsiteY6" fmla="*/ 0 h 628944"/>
                  <a:gd name="connsiteX0" fmla="*/ 121506 w 510880"/>
                  <a:gd name="connsiteY0" fmla="*/ 0 h 659938"/>
                  <a:gd name="connsiteX1" fmla="*/ 373037 w 510880"/>
                  <a:gd name="connsiteY1" fmla="*/ 62282 h 659938"/>
                  <a:gd name="connsiteX2" fmla="*/ 510880 w 510880"/>
                  <a:gd name="connsiteY2" fmla="*/ 90051 h 659938"/>
                  <a:gd name="connsiteX3" fmla="*/ 455419 w 510880"/>
                  <a:gd name="connsiteY3" fmla="*/ 659938 h 659938"/>
                  <a:gd name="connsiteX4" fmla="*/ 169862 w 510880"/>
                  <a:gd name="connsiteY4" fmla="*/ 634244 h 659938"/>
                  <a:gd name="connsiteX5" fmla="*/ 0 w 510880"/>
                  <a:gd name="connsiteY5" fmla="*/ 462794 h 659938"/>
                  <a:gd name="connsiteX6" fmla="*/ 121506 w 510880"/>
                  <a:gd name="connsiteY6" fmla="*/ 0 h 659938"/>
                  <a:gd name="connsiteX0" fmla="*/ 80181 w 469555"/>
                  <a:gd name="connsiteY0" fmla="*/ 0 h 659938"/>
                  <a:gd name="connsiteX1" fmla="*/ 331712 w 469555"/>
                  <a:gd name="connsiteY1" fmla="*/ 62282 h 659938"/>
                  <a:gd name="connsiteX2" fmla="*/ 469555 w 469555"/>
                  <a:gd name="connsiteY2" fmla="*/ 90051 h 659938"/>
                  <a:gd name="connsiteX3" fmla="*/ 414094 w 469555"/>
                  <a:gd name="connsiteY3" fmla="*/ 659938 h 659938"/>
                  <a:gd name="connsiteX4" fmla="*/ 128537 w 469555"/>
                  <a:gd name="connsiteY4" fmla="*/ 634244 h 659938"/>
                  <a:gd name="connsiteX5" fmla="*/ 0 w 469555"/>
                  <a:gd name="connsiteY5" fmla="*/ 524782 h 659938"/>
                  <a:gd name="connsiteX6" fmla="*/ 80181 w 469555"/>
                  <a:gd name="connsiteY6" fmla="*/ 0 h 659938"/>
                  <a:gd name="connsiteX0" fmla="*/ 80181 w 469555"/>
                  <a:gd name="connsiteY0" fmla="*/ 0 h 643054"/>
                  <a:gd name="connsiteX1" fmla="*/ 331712 w 469555"/>
                  <a:gd name="connsiteY1" fmla="*/ 62282 h 643054"/>
                  <a:gd name="connsiteX2" fmla="*/ 469555 w 469555"/>
                  <a:gd name="connsiteY2" fmla="*/ 90051 h 643054"/>
                  <a:gd name="connsiteX3" fmla="*/ 385808 w 469555"/>
                  <a:gd name="connsiteY3" fmla="*/ 643054 h 643054"/>
                  <a:gd name="connsiteX4" fmla="*/ 128537 w 469555"/>
                  <a:gd name="connsiteY4" fmla="*/ 634244 h 643054"/>
                  <a:gd name="connsiteX5" fmla="*/ 0 w 469555"/>
                  <a:gd name="connsiteY5" fmla="*/ 524782 h 643054"/>
                  <a:gd name="connsiteX6" fmla="*/ 80181 w 469555"/>
                  <a:gd name="connsiteY6" fmla="*/ 0 h 643054"/>
                  <a:gd name="connsiteX0" fmla="*/ 80181 w 469555"/>
                  <a:gd name="connsiteY0" fmla="*/ 0 h 643054"/>
                  <a:gd name="connsiteX1" fmla="*/ 331712 w 469555"/>
                  <a:gd name="connsiteY1" fmla="*/ 62282 h 643054"/>
                  <a:gd name="connsiteX2" fmla="*/ 469555 w 469555"/>
                  <a:gd name="connsiteY2" fmla="*/ 90051 h 643054"/>
                  <a:gd name="connsiteX3" fmla="*/ 385808 w 469555"/>
                  <a:gd name="connsiteY3" fmla="*/ 643054 h 643054"/>
                  <a:gd name="connsiteX4" fmla="*/ 96716 w 469555"/>
                  <a:gd name="connsiteY4" fmla="*/ 603853 h 643054"/>
                  <a:gd name="connsiteX5" fmla="*/ 0 w 469555"/>
                  <a:gd name="connsiteY5" fmla="*/ 524782 h 643054"/>
                  <a:gd name="connsiteX6" fmla="*/ 80181 w 469555"/>
                  <a:gd name="connsiteY6" fmla="*/ 0 h 643054"/>
                  <a:gd name="connsiteX0" fmla="*/ 5931 w 395305"/>
                  <a:gd name="connsiteY0" fmla="*/ 0 h 643054"/>
                  <a:gd name="connsiteX1" fmla="*/ 257462 w 395305"/>
                  <a:gd name="connsiteY1" fmla="*/ 62282 h 643054"/>
                  <a:gd name="connsiteX2" fmla="*/ 395305 w 395305"/>
                  <a:gd name="connsiteY2" fmla="*/ 90051 h 643054"/>
                  <a:gd name="connsiteX3" fmla="*/ 311558 w 395305"/>
                  <a:gd name="connsiteY3" fmla="*/ 643054 h 643054"/>
                  <a:gd name="connsiteX4" fmla="*/ 22466 w 395305"/>
                  <a:gd name="connsiteY4" fmla="*/ 603853 h 643054"/>
                  <a:gd name="connsiteX5" fmla="*/ 0 w 395305"/>
                  <a:gd name="connsiteY5" fmla="*/ 244510 h 643054"/>
                  <a:gd name="connsiteX6" fmla="*/ 5931 w 395305"/>
                  <a:gd name="connsiteY6" fmla="*/ 0 h 643054"/>
                  <a:gd name="connsiteX0" fmla="*/ 11692 w 401066"/>
                  <a:gd name="connsiteY0" fmla="*/ 0 h 643054"/>
                  <a:gd name="connsiteX1" fmla="*/ 263223 w 401066"/>
                  <a:gd name="connsiteY1" fmla="*/ 62282 h 643054"/>
                  <a:gd name="connsiteX2" fmla="*/ 401066 w 401066"/>
                  <a:gd name="connsiteY2" fmla="*/ 90051 h 643054"/>
                  <a:gd name="connsiteX3" fmla="*/ 317319 w 401066"/>
                  <a:gd name="connsiteY3" fmla="*/ 643054 h 643054"/>
                  <a:gd name="connsiteX4" fmla="*/ 28227 w 401066"/>
                  <a:gd name="connsiteY4" fmla="*/ 603853 h 643054"/>
                  <a:gd name="connsiteX5" fmla="*/ 5761 w 401066"/>
                  <a:gd name="connsiteY5" fmla="*/ 244510 h 643054"/>
                  <a:gd name="connsiteX6" fmla="*/ 0 w 401066"/>
                  <a:gd name="connsiteY6" fmla="*/ 241513 h 643054"/>
                  <a:gd name="connsiteX7" fmla="*/ 11692 w 401066"/>
                  <a:gd name="connsiteY7" fmla="*/ 0 h 643054"/>
                  <a:gd name="connsiteX0" fmla="*/ 5931 w 395305"/>
                  <a:gd name="connsiteY0" fmla="*/ 0 h 643054"/>
                  <a:gd name="connsiteX1" fmla="*/ 257462 w 395305"/>
                  <a:gd name="connsiteY1" fmla="*/ 62282 h 643054"/>
                  <a:gd name="connsiteX2" fmla="*/ 395305 w 395305"/>
                  <a:gd name="connsiteY2" fmla="*/ 90051 h 643054"/>
                  <a:gd name="connsiteX3" fmla="*/ 311558 w 395305"/>
                  <a:gd name="connsiteY3" fmla="*/ 643054 h 643054"/>
                  <a:gd name="connsiteX4" fmla="*/ 22466 w 395305"/>
                  <a:gd name="connsiteY4" fmla="*/ 603853 h 643054"/>
                  <a:gd name="connsiteX5" fmla="*/ 0 w 395305"/>
                  <a:gd name="connsiteY5" fmla="*/ 244510 h 643054"/>
                  <a:gd name="connsiteX6" fmla="*/ 54346 w 395305"/>
                  <a:gd name="connsiteY6" fmla="*/ 160471 h 643054"/>
                  <a:gd name="connsiteX7" fmla="*/ 5931 w 395305"/>
                  <a:gd name="connsiteY7" fmla="*/ 0 h 643054"/>
                  <a:gd name="connsiteX0" fmla="*/ 69573 w 458947"/>
                  <a:gd name="connsiteY0" fmla="*/ 0 h 643054"/>
                  <a:gd name="connsiteX1" fmla="*/ 321104 w 458947"/>
                  <a:gd name="connsiteY1" fmla="*/ 62282 h 643054"/>
                  <a:gd name="connsiteX2" fmla="*/ 458947 w 458947"/>
                  <a:gd name="connsiteY2" fmla="*/ 90051 h 643054"/>
                  <a:gd name="connsiteX3" fmla="*/ 375200 w 458947"/>
                  <a:gd name="connsiteY3" fmla="*/ 643054 h 643054"/>
                  <a:gd name="connsiteX4" fmla="*/ 86108 w 458947"/>
                  <a:gd name="connsiteY4" fmla="*/ 603853 h 643054"/>
                  <a:gd name="connsiteX5" fmla="*/ 0 w 458947"/>
                  <a:gd name="connsiteY5" fmla="*/ 487637 h 643054"/>
                  <a:gd name="connsiteX6" fmla="*/ 117988 w 458947"/>
                  <a:gd name="connsiteY6" fmla="*/ 160471 h 643054"/>
                  <a:gd name="connsiteX7" fmla="*/ 69573 w 458947"/>
                  <a:gd name="connsiteY7" fmla="*/ 0 h 643054"/>
                  <a:gd name="connsiteX0" fmla="*/ 69573 w 458947"/>
                  <a:gd name="connsiteY0" fmla="*/ 0 h 643054"/>
                  <a:gd name="connsiteX1" fmla="*/ 321104 w 458947"/>
                  <a:gd name="connsiteY1" fmla="*/ 62282 h 643054"/>
                  <a:gd name="connsiteX2" fmla="*/ 458947 w 458947"/>
                  <a:gd name="connsiteY2" fmla="*/ 90051 h 643054"/>
                  <a:gd name="connsiteX3" fmla="*/ 375200 w 458947"/>
                  <a:gd name="connsiteY3" fmla="*/ 643054 h 643054"/>
                  <a:gd name="connsiteX4" fmla="*/ 86108 w 458947"/>
                  <a:gd name="connsiteY4" fmla="*/ 603853 h 643054"/>
                  <a:gd name="connsiteX5" fmla="*/ 0 w 458947"/>
                  <a:gd name="connsiteY5" fmla="*/ 487637 h 643054"/>
                  <a:gd name="connsiteX6" fmla="*/ 64952 w 458947"/>
                  <a:gd name="connsiteY6" fmla="*/ 180731 h 643054"/>
                  <a:gd name="connsiteX7" fmla="*/ 69573 w 458947"/>
                  <a:gd name="connsiteY7" fmla="*/ 0 h 643054"/>
                  <a:gd name="connsiteX0" fmla="*/ 69573 w 458947"/>
                  <a:gd name="connsiteY0" fmla="*/ 0 h 624374"/>
                  <a:gd name="connsiteX1" fmla="*/ 321104 w 458947"/>
                  <a:gd name="connsiteY1" fmla="*/ 62282 h 624374"/>
                  <a:gd name="connsiteX2" fmla="*/ 458947 w 458947"/>
                  <a:gd name="connsiteY2" fmla="*/ 90051 h 624374"/>
                  <a:gd name="connsiteX3" fmla="*/ 384979 w 458947"/>
                  <a:gd name="connsiteY3" fmla="*/ 624374 h 624374"/>
                  <a:gd name="connsiteX4" fmla="*/ 86108 w 458947"/>
                  <a:gd name="connsiteY4" fmla="*/ 603853 h 624374"/>
                  <a:gd name="connsiteX5" fmla="*/ 0 w 458947"/>
                  <a:gd name="connsiteY5" fmla="*/ 487637 h 624374"/>
                  <a:gd name="connsiteX6" fmla="*/ 64952 w 458947"/>
                  <a:gd name="connsiteY6" fmla="*/ 180731 h 624374"/>
                  <a:gd name="connsiteX7" fmla="*/ 69573 w 458947"/>
                  <a:gd name="connsiteY7" fmla="*/ 0 h 624374"/>
                  <a:gd name="connsiteX0" fmla="*/ 69573 w 458947"/>
                  <a:gd name="connsiteY0" fmla="*/ 0 h 624374"/>
                  <a:gd name="connsiteX1" fmla="*/ 321104 w 458947"/>
                  <a:gd name="connsiteY1" fmla="*/ 62282 h 624374"/>
                  <a:gd name="connsiteX2" fmla="*/ 458947 w 458947"/>
                  <a:gd name="connsiteY2" fmla="*/ 90051 h 624374"/>
                  <a:gd name="connsiteX3" fmla="*/ 384979 w 458947"/>
                  <a:gd name="connsiteY3" fmla="*/ 624374 h 624374"/>
                  <a:gd name="connsiteX4" fmla="*/ 100777 w 458947"/>
                  <a:gd name="connsiteY4" fmla="*/ 594512 h 624374"/>
                  <a:gd name="connsiteX5" fmla="*/ 0 w 458947"/>
                  <a:gd name="connsiteY5" fmla="*/ 487637 h 624374"/>
                  <a:gd name="connsiteX6" fmla="*/ 64952 w 458947"/>
                  <a:gd name="connsiteY6" fmla="*/ 180731 h 624374"/>
                  <a:gd name="connsiteX7" fmla="*/ 69573 w 458947"/>
                  <a:gd name="connsiteY7" fmla="*/ 0 h 624374"/>
                  <a:gd name="connsiteX0" fmla="*/ 69573 w 463836"/>
                  <a:gd name="connsiteY0" fmla="*/ 0 h 624374"/>
                  <a:gd name="connsiteX1" fmla="*/ 321104 w 463836"/>
                  <a:gd name="connsiteY1" fmla="*/ 62282 h 624374"/>
                  <a:gd name="connsiteX2" fmla="*/ 463836 w 463836"/>
                  <a:gd name="connsiteY2" fmla="*/ 94722 h 624374"/>
                  <a:gd name="connsiteX3" fmla="*/ 384979 w 463836"/>
                  <a:gd name="connsiteY3" fmla="*/ 624374 h 624374"/>
                  <a:gd name="connsiteX4" fmla="*/ 100777 w 463836"/>
                  <a:gd name="connsiteY4" fmla="*/ 594512 h 624374"/>
                  <a:gd name="connsiteX5" fmla="*/ 0 w 463836"/>
                  <a:gd name="connsiteY5" fmla="*/ 487637 h 624374"/>
                  <a:gd name="connsiteX6" fmla="*/ 64952 w 463836"/>
                  <a:gd name="connsiteY6" fmla="*/ 180731 h 624374"/>
                  <a:gd name="connsiteX7" fmla="*/ 69573 w 463836"/>
                  <a:gd name="connsiteY7" fmla="*/ 0 h 624374"/>
                  <a:gd name="connsiteX0" fmla="*/ 69573 w 463836"/>
                  <a:gd name="connsiteY0" fmla="*/ 0 h 624374"/>
                  <a:gd name="connsiteX1" fmla="*/ 321104 w 463836"/>
                  <a:gd name="connsiteY1" fmla="*/ 62282 h 624374"/>
                  <a:gd name="connsiteX2" fmla="*/ 463836 w 463836"/>
                  <a:gd name="connsiteY2" fmla="*/ 94722 h 624374"/>
                  <a:gd name="connsiteX3" fmla="*/ 384979 w 463836"/>
                  <a:gd name="connsiteY3" fmla="*/ 624374 h 624374"/>
                  <a:gd name="connsiteX4" fmla="*/ 78365 w 463836"/>
                  <a:gd name="connsiteY4" fmla="*/ 594512 h 624374"/>
                  <a:gd name="connsiteX5" fmla="*/ 0 w 463836"/>
                  <a:gd name="connsiteY5" fmla="*/ 487637 h 624374"/>
                  <a:gd name="connsiteX6" fmla="*/ 64952 w 463836"/>
                  <a:gd name="connsiteY6" fmla="*/ 180731 h 624374"/>
                  <a:gd name="connsiteX7" fmla="*/ 69573 w 463836"/>
                  <a:gd name="connsiteY7" fmla="*/ 0 h 624374"/>
                  <a:gd name="connsiteX0" fmla="*/ 69573 w 463836"/>
                  <a:gd name="connsiteY0" fmla="*/ 0 h 637752"/>
                  <a:gd name="connsiteX1" fmla="*/ 321104 w 463836"/>
                  <a:gd name="connsiteY1" fmla="*/ 62282 h 637752"/>
                  <a:gd name="connsiteX2" fmla="*/ 463836 w 463836"/>
                  <a:gd name="connsiteY2" fmla="*/ 94722 h 637752"/>
                  <a:gd name="connsiteX3" fmla="*/ 390583 w 463836"/>
                  <a:gd name="connsiteY3" fmla="*/ 637752 h 637752"/>
                  <a:gd name="connsiteX4" fmla="*/ 78365 w 463836"/>
                  <a:gd name="connsiteY4" fmla="*/ 594512 h 637752"/>
                  <a:gd name="connsiteX5" fmla="*/ 0 w 463836"/>
                  <a:gd name="connsiteY5" fmla="*/ 487637 h 637752"/>
                  <a:gd name="connsiteX6" fmla="*/ 64952 w 463836"/>
                  <a:gd name="connsiteY6" fmla="*/ 180731 h 637752"/>
                  <a:gd name="connsiteX7" fmla="*/ 69573 w 463836"/>
                  <a:gd name="connsiteY7" fmla="*/ 0 h 637752"/>
                  <a:gd name="connsiteX0" fmla="*/ 69573 w 463836"/>
                  <a:gd name="connsiteY0" fmla="*/ 0 h 637752"/>
                  <a:gd name="connsiteX1" fmla="*/ 321104 w 463836"/>
                  <a:gd name="connsiteY1" fmla="*/ 62282 h 637752"/>
                  <a:gd name="connsiteX2" fmla="*/ 463836 w 463836"/>
                  <a:gd name="connsiteY2" fmla="*/ 94722 h 637752"/>
                  <a:gd name="connsiteX3" fmla="*/ 390583 w 463836"/>
                  <a:gd name="connsiteY3" fmla="*/ 637752 h 637752"/>
                  <a:gd name="connsiteX4" fmla="*/ 78365 w 463836"/>
                  <a:gd name="connsiteY4" fmla="*/ 594512 h 637752"/>
                  <a:gd name="connsiteX5" fmla="*/ 0 w 463836"/>
                  <a:gd name="connsiteY5" fmla="*/ 487637 h 637752"/>
                  <a:gd name="connsiteX6" fmla="*/ 56547 w 463836"/>
                  <a:gd name="connsiteY6" fmla="*/ 186082 h 637752"/>
                  <a:gd name="connsiteX7" fmla="*/ 69573 w 463836"/>
                  <a:gd name="connsiteY7" fmla="*/ 0 h 637752"/>
                  <a:gd name="connsiteX0" fmla="*/ 69573 w 463836"/>
                  <a:gd name="connsiteY0" fmla="*/ 0 h 637752"/>
                  <a:gd name="connsiteX1" fmla="*/ 321104 w 463836"/>
                  <a:gd name="connsiteY1" fmla="*/ 62282 h 637752"/>
                  <a:gd name="connsiteX2" fmla="*/ 463836 w 463836"/>
                  <a:gd name="connsiteY2" fmla="*/ 94722 h 637752"/>
                  <a:gd name="connsiteX3" fmla="*/ 458651 w 463836"/>
                  <a:gd name="connsiteY3" fmla="*/ 96183 h 637752"/>
                  <a:gd name="connsiteX4" fmla="*/ 390583 w 463836"/>
                  <a:gd name="connsiteY4" fmla="*/ 637752 h 637752"/>
                  <a:gd name="connsiteX5" fmla="*/ 78365 w 463836"/>
                  <a:gd name="connsiteY5" fmla="*/ 594512 h 637752"/>
                  <a:gd name="connsiteX6" fmla="*/ 0 w 463836"/>
                  <a:gd name="connsiteY6" fmla="*/ 487637 h 637752"/>
                  <a:gd name="connsiteX7" fmla="*/ 56547 w 463836"/>
                  <a:gd name="connsiteY7" fmla="*/ 186082 h 637752"/>
                  <a:gd name="connsiteX8" fmla="*/ 69573 w 463836"/>
                  <a:gd name="connsiteY8" fmla="*/ 0 h 637752"/>
                  <a:gd name="connsiteX0" fmla="*/ 69573 w 463836"/>
                  <a:gd name="connsiteY0" fmla="*/ 0 h 637752"/>
                  <a:gd name="connsiteX1" fmla="*/ 321104 w 463836"/>
                  <a:gd name="connsiteY1" fmla="*/ 62282 h 637752"/>
                  <a:gd name="connsiteX2" fmla="*/ 463836 w 463836"/>
                  <a:gd name="connsiteY2" fmla="*/ 94722 h 637752"/>
                  <a:gd name="connsiteX3" fmla="*/ 433438 w 463836"/>
                  <a:gd name="connsiteY3" fmla="*/ 398521 h 637752"/>
                  <a:gd name="connsiteX4" fmla="*/ 390583 w 463836"/>
                  <a:gd name="connsiteY4" fmla="*/ 637752 h 637752"/>
                  <a:gd name="connsiteX5" fmla="*/ 78365 w 463836"/>
                  <a:gd name="connsiteY5" fmla="*/ 594512 h 637752"/>
                  <a:gd name="connsiteX6" fmla="*/ 0 w 463836"/>
                  <a:gd name="connsiteY6" fmla="*/ 487637 h 637752"/>
                  <a:gd name="connsiteX7" fmla="*/ 56547 w 463836"/>
                  <a:gd name="connsiteY7" fmla="*/ 186082 h 637752"/>
                  <a:gd name="connsiteX8" fmla="*/ 69573 w 463836"/>
                  <a:gd name="connsiteY8" fmla="*/ 0 h 637752"/>
                  <a:gd name="connsiteX0" fmla="*/ 69573 w 463836"/>
                  <a:gd name="connsiteY0" fmla="*/ 0 h 640428"/>
                  <a:gd name="connsiteX1" fmla="*/ 321104 w 463836"/>
                  <a:gd name="connsiteY1" fmla="*/ 62282 h 640428"/>
                  <a:gd name="connsiteX2" fmla="*/ 463836 w 463836"/>
                  <a:gd name="connsiteY2" fmla="*/ 94722 h 640428"/>
                  <a:gd name="connsiteX3" fmla="*/ 433438 w 463836"/>
                  <a:gd name="connsiteY3" fmla="*/ 398521 h 640428"/>
                  <a:gd name="connsiteX4" fmla="*/ 398986 w 463836"/>
                  <a:gd name="connsiteY4" fmla="*/ 640428 h 640428"/>
                  <a:gd name="connsiteX5" fmla="*/ 78365 w 463836"/>
                  <a:gd name="connsiteY5" fmla="*/ 594512 h 640428"/>
                  <a:gd name="connsiteX6" fmla="*/ 0 w 463836"/>
                  <a:gd name="connsiteY6" fmla="*/ 487637 h 640428"/>
                  <a:gd name="connsiteX7" fmla="*/ 56547 w 463836"/>
                  <a:gd name="connsiteY7" fmla="*/ 186082 h 640428"/>
                  <a:gd name="connsiteX8" fmla="*/ 69573 w 463836"/>
                  <a:gd name="connsiteY8" fmla="*/ 0 h 640428"/>
                  <a:gd name="connsiteX0" fmla="*/ 69573 w 475042"/>
                  <a:gd name="connsiteY0" fmla="*/ 0 h 640428"/>
                  <a:gd name="connsiteX1" fmla="*/ 321104 w 475042"/>
                  <a:gd name="connsiteY1" fmla="*/ 62282 h 640428"/>
                  <a:gd name="connsiteX2" fmla="*/ 475042 w 475042"/>
                  <a:gd name="connsiteY2" fmla="*/ 100073 h 640428"/>
                  <a:gd name="connsiteX3" fmla="*/ 433438 w 475042"/>
                  <a:gd name="connsiteY3" fmla="*/ 398521 h 640428"/>
                  <a:gd name="connsiteX4" fmla="*/ 398986 w 475042"/>
                  <a:gd name="connsiteY4" fmla="*/ 640428 h 640428"/>
                  <a:gd name="connsiteX5" fmla="*/ 78365 w 475042"/>
                  <a:gd name="connsiteY5" fmla="*/ 594512 h 640428"/>
                  <a:gd name="connsiteX6" fmla="*/ 0 w 475042"/>
                  <a:gd name="connsiteY6" fmla="*/ 487637 h 640428"/>
                  <a:gd name="connsiteX7" fmla="*/ 56547 w 475042"/>
                  <a:gd name="connsiteY7" fmla="*/ 186082 h 640428"/>
                  <a:gd name="connsiteX8" fmla="*/ 69573 w 475042"/>
                  <a:gd name="connsiteY8" fmla="*/ 0 h 64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5042" h="640428">
                    <a:moveTo>
                      <a:pt x="69573" y="0"/>
                    </a:moveTo>
                    <a:lnTo>
                      <a:pt x="321104" y="62282"/>
                    </a:lnTo>
                    <a:lnTo>
                      <a:pt x="475042" y="100073"/>
                    </a:lnTo>
                    <a:lnTo>
                      <a:pt x="433438" y="398521"/>
                    </a:lnTo>
                    <a:lnTo>
                      <a:pt x="398986" y="640428"/>
                    </a:lnTo>
                    <a:lnTo>
                      <a:pt x="78365" y="594512"/>
                    </a:lnTo>
                    <a:lnTo>
                      <a:pt x="0" y="487637"/>
                    </a:lnTo>
                    <a:lnTo>
                      <a:pt x="56547" y="186082"/>
                    </a:lnTo>
                    <a:lnTo>
                      <a:pt x="69573" y="0"/>
                    </a:lnTo>
                    <a:close/>
                  </a:path>
                </a:pathLst>
              </a:custGeom>
              <a:solidFill>
                <a:srgbClr val="AB476D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20" name="צורה חופשית: צורה 119">
                <a:extLst>
                  <a:ext uri="{FF2B5EF4-FFF2-40B4-BE49-F238E27FC236}">
                    <a16:creationId xmlns:a16="http://schemas.microsoft.com/office/drawing/2014/main" id="{14C30405-00D8-11D3-5B49-426FC5312216}"/>
                  </a:ext>
                </a:extLst>
              </p:cNvPr>
              <p:cNvSpPr/>
              <p:nvPr/>
            </p:nvSpPr>
            <p:spPr>
              <a:xfrm>
                <a:off x="3489177" y="1558316"/>
                <a:ext cx="841599" cy="770263"/>
              </a:xfrm>
              <a:custGeom>
                <a:avLst/>
                <a:gdLst>
                  <a:gd name="connsiteX0" fmla="*/ 1049481 w 1350818"/>
                  <a:gd name="connsiteY0" fmla="*/ 512618 h 1787236"/>
                  <a:gd name="connsiteX1" fmla="*/ 1350818 w 1350818"/>
                  <a:gd name="connsiteY1" fmla="*/ 516081 h 1787236"/>
                  <a:gd name="connsiteX2" fmla="*/ 1336963 w 1350818"/>
                  <a:gd name="connsiteY2" fmla="*/ 1021772 h 1787236"/>
                  <a:gd name="connsiteX3" fmla="*/ 1319645 w 1350818"/>
                  <a:gd name="connsiteY3" fmla="*/ 1246909 h 1787236"/>
                  <a:gd name="connsiteX4" fmla="*/ 1305790 w 1350818"/>
                  <a:gd name="connsiteY4" fmla="*/ 1388918 h 1787236"/>
                  <a:gd name="connsiteX5" fmla="*/ 1267690 w 1350818"/>
                  <a:gd name="connsiteY5" fmla="*/ 1565563 h 1787236"/>
                  <a:gd name="connsiteX6" fmla="*/ 1246909 w 1350818"/>
                  <a:gd name="connsiteY6" fmla="*/ 1582881 h 1787236"/>
                  <a:gd name="connsiteX7" fmla="*/ 1052945 w 1350818"/>
                  <a:gd name="connsiteY7" fmla="*/ 1524000 h 1787236"/>
                  <a:gd name="connsiteX8" fmla="*/ 980209 w 1350818"/>
                  <a:gd name="connsiteY8" fmla="*/ 1693718 h 1787236"/>
                  <a:gd name="connsiteX9" fmla="*/ 973281 w 1350818"/>
                  <a:gd name="connsiteY9" fmla="*/ 1697181 h 1787236"/>
                  <a:gd name="connsiteX10" fmla="*/ 619990 w 1350818"/>
                  <a:gd name="connsiteY10" fmla="*/ 1603663 h 1787236"/>
                  <a:gd name="connsiteX11" fmla="*/ 592281 w 1350818"/>
                  <a:gd name="connsiteY11" fmla="*/ 1787236 h 1787236"/>
                  <a:gd name="connsiteX12" fmla="*/ 0 w 1350818"/>
                  <a:gd name="connsiteY12" fmla="*/ 1776845 h 1787236"/>
                  <a:gd name="connsiteX13" fmla="*/ 432954 w 1350818"/>
                  <a:gd name="connsiteY13" fmla="*/ 0 h 1787236"/>
                  <a:gd name="connsiteX14" fmla="*/ 654627 w 1350818"/>
                  <a:gd name="connsiteY14" fmla="*/ 62345 h 1787236"/>
                  <a:gd name="connsiteX15" fmla="*/ 616527 w 1350818"/>
                  <a:gd name="connsiteY15" fmla="*/ 235527 h 1787236"/>
                  <a:gd name="connsiteX16" fmla="*/ 848590 w 1350818"/>
                  <a:gd name="connsiteY16" fmla="*/ 353290 h 1787236"/>
                  <a:gd name="connsiteX17" fmla="*/ 841663 w 1350818"/>
                  <a:gd name="connsiteY17" fmla="*/ 640772 h 1787236"/>
                  <a:gd name="connsiteX18" fmla="*/ 838200 w 1350818"/>
                  <a:gd name="connsiteY18" fmla="*/ 727363 h 1787236"/>
                  <a:gd name="connsiteX19" fmla="*/ 834736 w 1350818"/>
                  <a:gd name="connsiteY19" fmla="*/ 807027 h 1787236"/>
                  <a:gd name="connsiteX20" fmla="*/ 817418 w 1350818"/>
                  <a:gd name="connsiteY20" fmla="*/ 848590 h 1787236"/>
                  <a:gd name="connsiteX21" fmla="*/ 1049481 w 1350818"/>
                  <a:gd name="connsiteY21" fmla="*/ 879763 h 1787236"/>
                  <a:gd name="connsiteX22" fmla="*/ 1049481 w 1350818"/>
                  <a:gd name="connsiteY22" fmla="*/ 512618 h 1787236"/>
                  <a:gd name="connsiteX0" fmla="*/ 1039090 w 1340427"/>
                  <a:gd name="connsiteY0" fmla="*/ 512618 h 1787236"/>
                  <a:gd name="connsiteX1" fmla="*/ 1340427 w 1340427"/>
                  <a:gd name="connsiteY1" fmla="*/ 516081 h 1787236"/>
                  <a:gd name="connsiteX2" fmla="*/ 1326572 w 1340427"/>
                  <a:gd name="connsiteY2" fmla="*/ 1021772 h 1787236"/>
                  <a:gd name="connsiteX3" fmla="*/ 1309254 w 1340427"/>
                  <a:gd name="connsiteY3" fmla="*/ 1246909 h 1787236"/>
                  <a:gd name="connsiteX4" fmla="*/ 1295399 w 1340427"/>
                  <a:gd name="connsiteY4" fmla="*/ 1388918 h 1787236"/>
                  <a:gd name="connsiteX5" fmla="*/ 1257299 w 1340427"/>
                  <a:gd name="connsiteY5" fmla="*/ 1565563 h 1787236"/>
                  <a:gd name="connsiteX6" fmla="*/ 1236518 w 1340427"/>
                  <a:gd name="connsiteY6" fmla="*/ 1582881 h 1787236"/>
                  <a:gd name="connsiteX7" fmla="*/ 1042554 w 1340427"/>
                  <a:gd name="connsiteY7" fmla="*/ 1524000 h 1787236"/>
                  <a:gd name="connsiteX8" fmla="*/ 969818 w 1340427"/>
                  <a:gd name="connsiteY8" fmla="*/ 1693718 h 1787236"/>
                  <a:gd name="connsiteX9" fmla="*/ 962890 w 1340427"/>
                  <a:gd name="connsiteY9" fmla="*/ 1697181 h 1787236"/>
                  <a:gd name="connsiteX10" fmla="*/ 609599 w 1340427"/>
                  <a:gd name="connsiteY10" fmla="*/ 1603663 h 1787236"/>
                  <a:gd name="connsiteX11" fmla="*/ 581890 w 1340427"/>
                  <a:gd name="connsiteY11" fmla="*/ 1787236 h 1787236"/>
                  <a:gd name="connsiteX12" fmla="*/ 0 w 1340427"/>
                  <a:gd name="connsiteY12" fmla="*/ 1634836 h 1787236"/>
                  <a:gd name="connsiteX13" fmla="*/ 422563 w 1340427"/>
                  <a:gd name="connsiteY13" fmla="*/ 0 h 1787236"/>
                  <a:gd name="connsiteX14" fmla="*/ 644236 w 1340427"/>
                  <a:gd name="connsiteY14" fmla="*/ 62345 h 1787236"/>
                  <a:gd name="connsiteX15" fmla="*/ 606136 w 1340427"/>
                  <a:gd name="connsiteY15" fmla="*/ 235527 h 1787236"/>
                  <a:gd name="connsiteX16" fmla="*/ 838199 w 1340427"/>
                  <a:gd name="connsiteY16" fmla="*/ 353290 h 1787236"/>
                  <a:gd name="connsiteX17" fmla="*/ 831272 w 1340427"/>
                  <a:gd name="connsiteY17" fmla="*/ 640772 h 1787236"/>
                  <a:gd name="connsiteX18" fmla="*/ 827809 w 1340427"/>
                  <a:gd name="connsiteY18" fmla="*/ 727363 h 1787236"/>
                  <a:gd name="connsiteX19" fmla="*/ 824345 w 1340427"/>
                  <a:gd name="connsiteY19" fmla="*/ 807027 h 1787236"/>
                  <a:gd name="connsiteX20" fmla="*/ 807027 w 1340427"/>
                  <a:gd name="connsiteY20" fmla="*/ 848590 h 1787236"/>
                  <a:gd name="connsiteX21" fmla="*/ 1039090 w 1340427"/>
                  <a:gd name="connsiteY21" fmla="*/ 879763 h 1787236"/>
                  <a:gd name="connsiteX22" fmla="*/ 1039090 w 1340427"/>
                  <a:gd name="connsiteY22" fmla="*/ 512618 h 1787236"/>
                  <a:gd name="connsiteX0" fmla="*/ 1000990 w 1302327"/>
                  <a:gd name="connsiteY0" fmla="*/ 512618 h 1787236"/>
                  <a:gd name="connsiteX1" fmla="*/ 1302327 w 1302327"/>
                  <a:gd name="connsiteY1" fmla="*/ 516081 h 1787236"/>
                  <a:gd name="connsiteX2" fmla="*/ 1288472 w 1302327"/>
                  <a:gd name="connsiteY2" fmla="*/ 1021772 h 1787236"/>
                  <a:gd name="connsiteX3" fmla="*/ 1271154 w 1302327"/>
                  <a:gd name="connsiteY3" fmla="*/ 1246909 h 1787236"/>
                  <a:gd name="connsiteX4" fmla="*/ 1257299 w 1302327"/>
                  <a:gd name="connsiteY4" fmla="*/ 1388918 h 1787236"/>
                  <a:gd name="connsiteX5" fmla="*/ 1219199 w 1302327"/>
                  <a:gd name="connsiteY5" fmla="*/ 1565563 h 1787236"/>
                  <a:gd name="connsiteX6" fmla="*/ 1198418 w 1302327"/>
                  <a:gd name="connsiteY6" fmla="*/ 1582881 h 1787236"/>
                  <a:gd name="connsiteX7" fmla="*/ 1004454 w 1302327"/>
                  <a:gd name="connsiteY7" fmla="*/ 1524000 h 1787236"/>
                  <a:gd name="connsiteX8" fmla="*/ 931718 w 1302327"/>
                  <a:gd name="connsiteY8" fmla="*/ 1693718 h 1787236"/>
                  <a:gd name="connsiteX9" fmla="*/ 924790 w 1302327"/>
                  <a:gd name="connsiteY9" fmla="*/ 1697181 h 1787236"/>
                  <a:gd name="connsiteX10" fmla="*/ 571499 w 1302327"/>
                  <a:gd name="connsiteY10" fmla="*/ 1603663 h 1787236"/>
                  <a:gd name="connsiteX11" fmla="*/ 543790 w 1302327"/>
                  <a:gd name="connsiteY11" fmla="*/ 1787236 h 1787236"/>
                  <a:gd name="connsiteX12" fmla="*/ 0 w 1302327"/>
                  <a:gd name="connsiteY12" fmla="*/ 1655618 h 1787236"/>
                  <a:gd name="connsiteX13" fmla="*/ 384463 w 1302327"/>
                  <a:gd name="connsiteY13" fmla="*/ 0 h 1787236"/>
                  <a:gd name="connsiteX14" fmla="*/ 606136 w 1302327"/>
                  <a:gd name="connsiteY14" fmla="*/ 62345 h 1787236"/>
                  <a:gd name="connsiteX15" fmla="*/ 568036 w 1302327"/>
                  <a:gd name="connsiteY15" fmla="*/ 235527 h 1787236"/>
                  <a:gd name="connsiteX16" fmla="*/ 800099 w 1302327"/>
                  <a:gd name="connsiteY16" fmla="*/ 353290 h 1787236"/>
                  <a:gd name="connsiteX17" fmla="*/ 793172 w 1302327"/>
                  <a:gd name="connsiteY17" fmla="*/ 640772 h 1787236"/>
                  <a:gd name="connsiteX18" fmla="*/ 789709 w 1302327"/>
                  <a:gd name="connsiteY18" fmla="*/ 727363 h 1787236"/>
                  <a:gd name="connsiteX19" fmla="*/ 786245 w 1302327"/>
                  <a:gd name="connsiteY19" fmla="*/ 807027 h 1787236"/>
                  <a:gd name="connsiteX20" fmla="*/ 768927 w 1302327"/>
                  <a:gd name="connsiteY20" fmla="*/ 848590 h 1787236"/>
                  <a:gd name="connsiteX21" fmla="*/ 1000990 w 1302327"/>
                  <a:gd name="connsiteY21" fmla="*/ 879763 h 1787236"/>
                  <a:gd name="connsiteX22" fmla="*/ 1000990 w 1302327"/>
                  <a:gd name="connsiteY22" fmla="*/ 512618 h 1787236"/>
                  <a:gd name="connsiteX0" fmla="*/ 1000990 w 1302327"/>
                  <a:gd name="connsiteY0" fmla="*/ 512618 h 1787236"/>
                  <a:gd name="connsiteX1" fmla="*/ 1302327 w 1302327"/>
                  <a:gd name="connsiteY1" fmla="*/ 516081 h 1787236"/>
                  <a:gd name="connsiteX2" fmla="*/ 1288472 w 1302327"/>
                  <a:gd name="connsiteY2" fmla="*/ 1021772 h 1787236"/>
                  <a:gd name="connsiteX3" fmla="*/ 1271154 w 1302327"/>
                  <a:gd name="connsiteY3" fmla="*/ 1246909 h 1787236"/>
                  <a:gd name="connsiteX4" fmla="*/ 1257299 w 1302327"/>
                  <a:gd name="connsiteY4" fmla="*/ 1388918 h 1787236"/>
                  <a:gd name="connsiteX5" fmla="*/ 1219199 w 1302327"/>
                  <a:gd name="connsiteY5" fmla="*/ 1565563 h 1787236"/>
                  <a:gd name="connsiteX6" fmla="*/ 1198418 w 1302327"/>
                  <a:gd name="connsiteY6" fmla="*/ 1582881 h 1787236"/>
                  <a:gd name="connsiteX7" fmla="*/ 1004454 w 1302327"/>
                  <a:gd name="connsiteY7" fmla="*/ 1524000 h 1787236"/>
                  <a:gd name="connsiteX8" fmla="*/ 931718 w 1302327"/>
                  <a:gd name="connsiteY8" fmla="*/ 1693718 h 1787236"/>
                  <a:gd name="connsiteX9" fmla="*/ 924790 w 1302327"/>
                  <a:gd name="connsiteY9" fmla="*/ 1697181 h 1787236"/>
                  <a:gd name="connsiteX10" fmla="*/ 571499 w 1302327"/>
                  <a:gd name="connsiteY10" fmla="*/ 1603663 h 1787236"/>
                  <a:gd name="connsiteX11" fmla="*/ 543790 w 1302327"/>
                  <a:gd name="connsiteY11" fmla="*/ 1787236 h 1787236"/>
                  <a:gd name="connsiteX12" fmla="*/ 0 w 1302327"/>
                  <a:gd name="connsiteY12" fmla="*/ 1655618 h 1787236"/>
                  <a:gd name="connsiteX13" fmla="*/ 384463 w 1302327"/>
                  <a:gd name="connsiteY13" fmla="*/ 0 h 1787236"/>
                  <a:gd name="connsiteX14" fmla="*/ 606136 w 1302327"/>
                  <a:gd name="connsiteY14" fmla="*/ 62345 h 1787236"/>
                  <a:gd name="connsiteX15" fmla="*/ 568036 w 1302327"/>
                  <a:gd name="connsiteY15" fmla="*/ 235527 h 1787236"/>
                  <a:gd name="connsiteX16" fmla="*/ 800099 w 1302327"/>
                  <a:gd name="connsiteY16" fmla="*/ 353290 h 1787236"/>
                  <a:gd name="connsiteX17" fmla="*/ 810490 w 1302327"/>
                  <a:gd name="connsiteY17" fmla="*/ 581890 h 1787236"/>
                  <a:gd name="connsiteX18" fmla="*/ 789709 w 1302327"/>
                  <a:gd name="connsiteY18" fmla="*/ 727363 h 1787236"/>
                  <a:gd name="connsiteX19" fmla="*/ 786245 w 1302327"/>
                  <a:gd name="connsiteY19" fmla="*/ 807027 h 1787236"/>
                  <a:gd name="connsiteX20" fmla="*/ 768927 w 1302327"/>
                  <a:gd name="connsiteY20" fmla="*/ 848590 h 1787236"/>
                  <a:gd name="connsiteX21" fmla="*/ 1000990 w 1302327"/>
                  <a:gd name="connsiteY21" fmla="*/ 879763 h 1787236"/>
                  <a:gd name="connsiteX22" fmla="*/ 1000990 w 1302327"/>
                  <a:gd name="connsiteY22" fmla="*/ 512618 h 1787236"/>
                  <a:gd name="connsiteX0" fmla="*/ 1000990 w 1302327"/>
                  <a:gd name="connsiteY0" fmla="*/ 512618 h 1787236"/>
                  <a:gd name="connsiteX1" fmla="*/ 1302327 w 1302327"/>
                  <a:gd name="connsiteY1" fmla="*/ 516081 h 1787236"/>
                  <a:gd name="connsiteX2" fmla="*/ 1288472 w 1302327"/>
                  <a:gd name="connsiteY2" fmla="*/ 1021772 h 1787236"/>
                  <a:gd name="connsiteX3" fmla="*/ 1271154 w 1302327"/>
                  <a:gd name="connsiteY3" fmla="*/ 1246909 h 1787236"/>
                  <a:gd name="connsiteX4" fmla="*/ 1257299 w 1302327"/>
                  <a:gd name="connsiteY4" fmla="*/ 1388918 h 1787236"/>
                  <a:gd name="connsiteX5" fmla="*/ 1219199 w 1302327"/>
                  <a:gd name="connsiteY5" fmla="*/ 1565563 h 1787236"/>
                  <a:gd name="connsiteX6" fmla="*/ 1198418 w 1302327"/>
                  <a:gd name="connsiteY6" fmla="*/ 1582881 h 1787236"/>
                  <a:gd name="connsiteX7" fmla="*/ 1004454 w 1302327"/>
                  <a:gd name="connsiteY7" fmla="*/ 1524000 h 1787236"/>
                  <a:gd name="connsiteX8" fmla="*/ 931718 w 1302327"/>
                  <a:gd name="connsiteY8" fmla="*/ 1693718 h 1787236"/>
                  <a:gd name="connsiteX9" fmla="*/ 924790 w 1302327"/>
                  <a:gd name="connsiteY9" fmla="*/ 1697181 h 1787236"/>
                  <a:gd name="connsiteX10" fmla="*/ 571499 w 1302327"/>
                  <a:gd name="connsiteY10" fmla="*/ 1603663 h 1787236"/>
                  <a:gd name="connsiteX11" fmla="*/ 543790 w 1302327"/>
                  <a:gd name="connsiteY11" fmla="*/ 1787236 h 1787236"/>
                  <a:gd name="connsiteX12" fmla="*/ 0 w 1302327"/>
                  <a:gd name="connsiteY12" fmla="*/ 1655618 h 1787236"/>
                  <a:gd name="connsiteX13" fmla="*/ 384463 w 1302327"/>
                  <a:gd name="connsiteY13" fmla="*/ 0 h 1787236"/>
                  <a:gd name="connsiteX14" fmla="*/ 606136 w 1302327"/>
                  <a:gd name="connsiteY14" fmla="*/ 62345 h 1787236"/>
                  <a:gd name="connsiteX15" fmla="*/ 568036 w 1302327"/>
                  <a:gd name="connsiteY15" fmla="*/ 235527 h 1787236"/>
                  <a:gd name="connsiteX16" fmla="*/ 800099 w 1302327"/>
                  <a:gd name="connsiteY16" fmla="*/ 353290 h 1787236"/>
                  <a:gd name="connsiteX17" fmla="*/ 810490 w 1302327"/>
                  <a:gd name="connsiteY17" fmla="*/ 581890 h 1787236"/>
                  <a:gd name="connsiteX18" fmla="*/ 813955 w 1302327"/>
                  <a:gd name="connsiteY18" fmla="*/ 703118 h 1787236"/>
                  <a:gd name="connsiteX19" fmla="*/ 786245 w 1302327"/>
                  <a:gd name="connsiteY19" fmla="*/ 807027 h 1787236"/>
                  <a:gd name="connsiteX20" fmla="*/ 768927 w 1302327"/>
                  <a:gd name="connsiteY20" fmla="*/ 848590 h 1787236"/>
                  <a:gd name="connsiteX21" fmla="*/ 1000990 w 1302327"/>
                  <a:gd name="connsiteY21" fmla="*/ 879763 h 1787236"/>
                  <a:gd name="connsiteX22" fmla="*/ 1000990 w 1302327"/>
                  <a:gd name="connsiteY22" fmla="*/ 512618 h 1787236"/>
                  <a:gd name="connsiteX0" fmla="*/ 1000990 w 1302327"/>
                  <a:gd name="connsiteY0" fmla="*/ 512618 h 1787236"/>
                  <a:gd name="connsiteX1" fmla="*/ 1302327 w 1302327"/>
                  <a:gd name="connsiteY1" fmla="*/ 516081 h 1787236"/>
                  <a:gd name="connsiteX2" fmla="*/ 1288472 w 1302327"/>
                  <a:gd name="connsiteY2" fmla="*/ 1021772 h 1787236"/>
                  <a:gd name="connsiteX3" fmla="*/ 1271154 w 1302327"/>
                  <a:gd name="connsiteY3" fmla="*/ 1246909 h 1787236"/>
                  <a:gd name="connsiteX4" fmla="*/ 1257299 w 1302327"/>
                  <a:gd name="connsiteY4" fmla="*/ 1388918 h 1787236"/>
                  <a:gd name="connsiteX5" fmla="*/ 1219199 w 1302327"/>
                  <a:gd name="connsiteY5" fmla="*/ 1565563 h 1787236"/>
                  <a:gd name="connsiteX6" fmla="*/ 1198418 w 1302327"/>
                  <a:gd name="connsiteY6" fmla="*/ 1582881 h 1787236"/>
                  <a:gd name="connsiteX7" fmla="*/ 1004454 w 1302327"/>
                  <a:gd name="connsiteY7" fmla="*/ 1524000 h 1787236"/>
                  <a:gd name="connsiteX8" fmla="*/ 931718 w 1302327"/>
                  <a:gd name="connsiteY8" fmla="*/ 1693718 h 1787236"/>
                  <a:gd name="connsiteX9" fmla="*/ 924790 w 1302327"/>
                  <a:gd name="connsiteY9" fmla="*/ 1697181 h 1787236"/>
                  <a:gd name="connsiteX10" fmla="*/ 571499 w 1302327"/>
                  <a:gd name="connsiteY10" fmla="*/ 1603663 h 1787236"/>
                  <a:gd name="connsiteX11" fmla="*/ 543790 w 1302327"/>
                  <a:gd name="connsiteY11" fmla="*/ 1787236 h 1787236"/>
                  <a:gd name="connsiteX12" fmla="*/ 0 w 1302327"/>
                  <a:gd name="connsiteY12" fmla="*/ 1655618 h 1787236"/>
                  <a:gd name="connsiteX13" fmla="*/ 384463 w 1302327"/>
                  <a:gd name="connsiteY13" fmla="*/ 0 h 1787236"/>
                  <a:gd name="connsiteX14" fmla="*/ 606136 w 1302327"/>
                  <a:gd name="connsiteY14" fmla="*/ 62345 h 1787236"/>
                  <a:gd name="connsiteX15" fmla="*/ 568036 w 1302327"/>
                  <a:gd name="connsiteY15" fmla="*/ 235527 h 1787236"/>
                  <a:gd name="connsiteX16" fmla="*/ 827808 w 1302327"/>
                  <a:gd name="connsiteY16" fmla="*/ 363681 h 1787236"/>
                  <a:gd name="connsiteX17" fmla="*/ 810490 w 1302327"/>
                  <a:gd name="connsiteY17" fmla="*/ 581890 h 1787236"/>
                  <a:gd name="connsiteX18" fmla="*/ 813955 w 1302327"/>
                  <a:gd name="connsiteY18" fmla="*/ 703118 h 1787236"/>
                  <a:gd name="connsiteX19" fmla="*/ 786245 w 1302327"/>
                  <a:gd name="connsiteY19" fmla="*/ 807027 h 1787236"/>
                  <a:gd name="connsiteX20" fmla="*/ 768927 w 1302327"/>
                  <a:gd name="connsiteY20" fmla="*/ 848590 h 1787236"/>
                  <a:gd name="connsiteX21" fmla="*/ 1000990 w 1302327"/>
                  <a:gd name="connsiteY21" fmla="*/ 879763 h 1787236"/>
                  <a:gd name="connsiteX22" fmla="*/ 1000990 w 1302327"/>
                  <a:gd name="connsiteY22" fmla="*/ 512618 h 1787236"/>
                  <a:gd name="connsiteX0" fmla="*/ 1365056 w 1365056"/>
                  <a:gd name="connsiteY0" fmla="*/ 0 h 1841885"/>
                  <a:gd name="connsiteX1" fmla="*/ 1302327 w 1365056"/>
                  <a:gd name="connsiteY1" fmla="*/ 570730 h 1841885"/>
                  <a:gd name="connsiteX2" fmla="*/ 1288472 w 1365056"/>
                  <a:gd name="connsiteY2" fmla="*/ 1076421 h 1841885"/>
                  <a:gd name="connsiteX3" fmla="*/ 1271154 w 1365056"/>
                  <a:gd name="connsiteY3" fmla="*/ 1301558 h 1841885"/>
                  <a:gd name="connsiteX4" fmla="*/ 1257299 w 1365056"/>
                  <a:gd name="connsiteY4" fmla="*/ 1443567 h 1841885"/>
                  <a:gd name="connsiteX5" fmla="*/ 1219199 w 1365056"/>
                  <a:gd name="connsiteY5" fmla="*/ 1620212 h 1841885"/>
                  <a:gd name="connsiteX6" fmla="*/ 1198418 w 1365056"/>
                  <a:gd name="connsiteY6" fmla="*/ 1637530 h 1841885"/>
                  <a:gd name="connsiteX7" fmla="*/ 1004454 w 1365056"/>
                  <a:gd name="connsiteY7" fmla="*/ 1578649 h 1841885"/>
                  <a:gd name="connsiteX8" fmla="*/ 931718 w 1365056"/>
                  <a:gd name="connsiteY8" fmla="*/ 1748367 h 1841885"/>
                  <a:gd name="connsiteX9" fmla="*/ 924790 w 1365056"/>
                  <a:gd name="connsiteY9" fmla="*/ 1751830 h 1841885"/>
                  <a:gd name="connsiteX10" fmla="*/ 571499 w 1365056"/>
                  <a:gd name="connsiteY10" fmla="*/ 1658312 h 1841885"/>
                  <a:gd name="connsiteX11" fmla="*/ 543790 w 1365056"/>
                  <a:gd name="connsiteY11" fmla="*/ 1841885 h 1841885"/>
                  <a:gd name="connsiteX12" fmla="*/ 0 w 1365056"/>
                  <a:gd name="connsiteY12" fmla="*/ 1710267 h 1841885"/>
                  <a:gd name="connsiteX13" fmla="*/ 384463 w 1365056"/>
                  <a:gd name="connsiteY13" fmla="*/ 54649 h 1841885"/>
                  <a:gd name="connsiteX14" fmla="*/ 606136 w 1365056"/>
                  <a:gd name="connsiteY14" fmla="*/ 116994 h 1841885"/>
                  <a:gd name="connsiteX15" fmla="*/ 568036 w 1365056"/>
                  <a:gd name="connsiteY15" fmla="*/ 290176 h 1841885"/>
                  <a:gd name="connsiteX16" fmla="*/ 827808 w 1365056"/>
                  <a:gd name="connsiteY16" fmla="*/ 418330 h 1841885"/>
                  <a:gd name="connsiteX17" fmla="*/ 810490 w 1365056"/>
                  <a:gd name="connsiteY17" fmla="*/ 636539 h 1841885"/>
                  <a:gd name="connsiteX18" fmla="*/ 813955 w 1365056"/>
                  <a:gd name="connsiteY18" fmla="*/ 757767 h 1841885"/>
                  <a:gd name="connsiteX19" fmla="*/ 786245 w 1365056"/>
                  <a:gd name="connsiteY19" fmla="*/ 861676 h 1841885"/>
                  <a:gd name="connsiteX20" fmla="*/ 768927 w 1365056"/>
                  <a:gd name="connsiteY20" fmla="*/ 903239 h 1841885"/>
                  <a:gd name="connsiteX21" fmla="*/ 1000990 w 1365056"/>
                  <a:gd name="connsiteY21" fmla="*/ 934412 h 1841885"/>
                  <a:gd name="connsiteX22" fmla="*/ 1365056 w 1365056"/>
                  <a:gd name="connsiteY22" fmla="*/ 0 h 1841885"/>
                  <a:gd name="connsiteX0" fmla="*/ 1365056 w 1365056"/>
                  <a:gd name="connsiteY0" fmla="*/ 26554 h 1868439"/>
                  <a:gd name="connsiteX1" fmla="*/ 1302327 w 1365056"/>
                  <a:gd name="connsiteY1" fmla="*/ 597284 h 1868439"/>
                  <a:gd name="connsiteX2" fmla="*/ 1288472 w 1365056"/>
                  <a:gd name="connsiteY2" fmla="*/ 1102975 h 1868439"/>
                  <a:gd name="connsiteX3" fmla="*/ 1271154 w 1365056"/>
                  <a:gd name="connsiteY3" fmla="*/ 1328112 h 1868439"/>
                  <a:gd name="connsiteX4" fmla="*/ 1257299 w 1365056"/>
                  <a:gd name="connsiteY4" fmla="*/ 1470121 h 1868439"/>
                  <a:gd name="connsiteX5" fmla="*/ 1219199 w 1365056"/>
                  <a:gd name="connsiteY5" fmla="*/ 1646766 h 1868439"/>
                  <a:gd name="connsiteX6" fmla="*/ 1198418 w 1365056"/>
                  <a:gd name="connsiteY6" fmla="*/ 1664084 h 1868439"/>
                  <a:gd name="connsiteX7" fmla="*/ 1004454 w 1365056"/>
                  <a:gd name="connsiteY7" fmla="*/ 1605203 h 1868439"/>
                  <a:gd name="connsiteX8" fmla="*/ 931718 w 1365056"/>
                  <a:gd name="connsiteY8" fmla="*/ 1774921 h 1868439"/>
                  <a:gd name="connsiteX9" fmla="*/ 924790 w 1365056"/>
                  <a:gd name="connsiteY9" fmla="*/ 1778384 h 1868439"/>
                  <a:gd name="connsiteX10" fmla="*/ 571499 w 1365056"/>
                  <a:gd name="connsiteY10" fmla="*/ 1684866 h 1868439"/>
                  <a:gd name="connsiteX11" fmla="*/ 543790 w 1365056"/>
                  <a:gd name="connsiteY11" fmla="*/ 1868439 h 1868439"/>
                  <a:gd name="connsiteX12" fmla="*/ 0 w 1365056"/>
                  <a:gd name="connsiteY12" fmla="*/ 1736821 h 1868439"/>
                  <a:gd name="connsiteX13" fmla="*/ 384463 w 1365056"/>
                  <a:gd name="connsiteY13" fmla="*/ 81203 h 1868439"/>
                  <a:gd name="connsiteX14" fmla="*/ 606136 w 1365056"/>
                  <a:gd name="connsiteY14" fmla="*/ 143548 h 1868439"/>
                  <a:gd name="connsiteX15" fmla="*/ 568036 w 1365056"/>
                  <a:gd name="connsiteY15" fmla="*/ 316730 h 1868439"/>
                  <a:gd name="connsiteX16" fmla="*/ 827808 w 1365056"/>
                  <a:gd name="connsiteY16" fmla="*/ 444884 h 1868439"/>
                  <a:gd name="connsiteX17" fmla="*/ 810490 w 1365056"/>
                  <a:gd name="connsiteY17" fmla="*/ 663093 h 1868439"/>
                  <a:gd name="connsiteX18" fmla="*/ 813955 w 1365056"/>
                  <a:gd name="connsiteY18" fmla="*/ 784321 h 1868439"/>
                  <a:gd name="connsiteX19" fmla="*/ 786245 w 1365056"/>
                  <a:gd name="connsiteY19" fmla="*/ 888230 h 1868439"/>
                  <a:gd name="connsiteX20" fmla="*/ 768927 w 1365056"/>
                  <a:gd name="connsiteY20" fmla="*/ 929793 h 1868439"/>
                  <a:gd name="connsiteX21" fmla="*/ 1034857 w 1365056"/>
                  <a:gd name="connsiteY21" fmla="*/ 0 h 1868439"/>
                  <a:gd name="connsiteX22" fmla="*/ 1365056 w 1365056"/>
                  <a:gd name="connsiteY22" fmla="*/ 26554 h 1868439"/>
                  <a:gd name="connsiteX0" fmla="*/ 1360823 w 1360823"/>
                  <a:gd name="connsiteY0" fmla="*/ 64654 h 1868439"/>
                  <a:gd name="connsiteX1" fmla="*/ 1302327 w 1360823"/>
                  <a:gd name="connsiteY1" fmla="*/ 597284 h 1868439"/>
                  <a:gd name="connsiteX2" fmla="*/ 1288472 w 1360823"/>
                  <a:gd name="connsiteY2" fmla="*/ 1102975 h 1868439"/>
                  <a:gd name="connsiteX3" fmla="*/ 1271154 w 1360823"/>
                  <a:gd name="connsiteY3" fmla="*/ 1328112 h 1868439"/>
                  <a:gd name="connsiteX4" fmla="*/ 1257299 w 1360823"/>
                  <a:gd name="connsiteY4" fmla="*/ 1470121 h 1868439"/>
                  <a:gd name="connsiteX5" fmla="*/ 1219199 w 1360823"/>
                  <a:gd name="connsiteY5" fmla="*/ 1646766 h 1868439"/>
                  <a:gd name="connsiteX6" fmla="*/ 1198418 w 1360823"/>
                  <a:gd name="connsiteY6" fmla="*/ 1664084 h 1868439"/>
                  <a:gd name="connsiteX7" fmla="*/ 1004454 w 1360823"/>
                  <a:gd name="connsiteY7" fmla="*/ 1605203 h 1868439"/>
                  <a:gd name="connsiteX8" fmla="*/ 931718 w 1360823"/>
                  <a:gd name="connsiteY8" fmla="*/ 1774921 h 1868439"/>
                  <a:gd name="connsiteX9" fmla="*/ 924790 w 1360823"/>
                  <a:gd name="connsiteY9" fmla="*/ 1778384 h 1868439"/>
                  <a:gd name="connsiteX10" fmla="*/ 571499 w 1360823"/>
                  <a:gd name="connsiteY10" fmla="*/ 1684866 h 1868439"/>
                  <a:gd name="connsiteX11" fmla="*/ 543790 w 1360823"/>
                  <a:gd name="connsiteY11" fmla="*/ 1868439 h 1868439"/>
                  <a:gd name="connsiteX12" fmla="*/ 0 w 1360823"/>
                  <a:gd name="connsiteY12" fmla="*/ 1736821 h 1868439"/>
                  <a:gd name="connsiteX13" fmla="*/ 384463 w 1360823"/>
                  <a:gd name="connsiteY13" fmla="*/ 81203 h 1868439"/>
                  <a:gd name="connsiteX14" fmla="*/ 606136 w 1360823"/>
                  <a:gd name="connsiteY14" fmla="*/ 143548 h 1868439"/>
                  <a:gd name="connsiteX15" fmla="*/ 568036 w 1360823"/>
                  <a:gd name="connsiteY15" fmla="*/ 316730 h 1868439"/>
                  <a:gd name="connsiteX16" fmla="*/ 827808 w 1360823"/>
                  <a:gd name="connsiteY16" fmla="*/ 444884 h 1868439"/>
                  <a:gd name="connsiteX17" fmla="*/ 810490 w 1360823"/>
                  <a:gd name="connsiteY17" fmla="*/ 663093 h 1868439"/>
                  <a:gd name="connsiteX18" fmla="*/ 813955 w 1360823"/>
                  <a:gd name="connsiteY18" fmla="*/ 784321 h 1868439"/>
                  <a:gd name="connsiteX19" fmla="*/ 786245 w 1360823"/>
                  <a:gd name="connsiteY19" fmla="*/ 888230 h 1868439"/>
                  <a:gd name="connsiteX20" fmla="*/ 768927 w 1360823"/>
                  <a:gd name="connsiteY20" fmla="*/ 929793 h 1868439"/>
                  <a:gd name="connsiteX21" fmla="*/ 1034857 w 1360823"/>
                  <a:gd name="connsiteY21" fmla="*/ 0 h 1868439"/>
                  <a:gd name="connsiteX22" fmla="*/ 1360823 w 1360823"/>
                  <a:gd name="connsiteY22" fmla="*/ 64654 h 1868439"/>
                  <a:gd name="connsiteX0" fmla="*/ 1360823 w 1360823"/>
                  <a:gd name="connsiteY0" fmla="*/ 64654 h 1868439"/>
                  <a:gd name="connsiteX1" fmla="*/ 1319260 w 1360823"/>
                  <a:gd name="connsiteY1" fmla="*/ 605751 h 1868439"/>
                  <a:gd name="connsiteX2" fmla="*/ 1288472 w 1360823"/>
                  <a:gd name="connsiteY2" fmla="*/ 1102975 h 1868439"/>
                  <a:gd name="connsiteX3" fmla="*/ 1271154 w 1360823"/>
                  <a:gd name="connsiteY3" fmla="*/ 1328112 h 1868439"/>
                  <a:gd name="connsiteX4" fmla="*/ 1257299 w 1360823"/>
                  <a:gd name="connsiteY4" fmla="*/ 1470121 h 1868439"/>
                  <a:gd name="connsiteX5" fmla="*/ 1219199 w 1360823"/>
                  <a:gd name="connsiteY5" fmla="*/ 1646766 h 1868439"/>
                  <a:gd name="connsiteX6" fmla="*/ 1198418 w 1360823"/>
                  <a:gd name="connsiteY6" fmla="*/ 1664084 h 1868439"/>
                  <a:gd name="connsiteX7" fmla="*/ 1004454 w 1360823"/>
                  <a:gd name="connsiteY7" fmla="*/ 1605203 h 1868439"/>
                  <a:gd name="connsiteX8" fmla="*/ 931718 w 1360823"/>
                  <a:gd name="connsiteY8" fmla="*/ 1774921 h 1868439"/>
                  <a:gd name="connsiteX9" fmla="*/ 924790 w 1360823"/>
                  <a:gd name="connsiteY9" fmla="*/ 1778384 h 1868439"/>
                  <a:gd name="connsiteX10" fmla="*/ 571499 w 1360823"/>
                  <a:gd name="connsiteY10" fmla="*/ 1684866 h 1868439"/>
                  <a:gd name="connsiteX11" fmla="*/ 543790 w 1360823"/>
                  <a:gd name="connsiteY11" fmla="*/ 1868439 h 1868439"/>
                  <a:gd name="connsiteX12" fmla="*/ 0 w 1360823"/>
                  <a:gd name="connsiteY12" fmla="*/ 1736821 h 1868439"/>
                  <a:gd name="connsiteX13" fmla="*/ 384463 w 1360823"/>
                  <a:gd name="connsiteY13" fmla="*/ 81203 h 1868439"/>
                  <a:gd name="connsiteX14" fmla="*/ 606136 w 1360823"/>
                  <a:gd name="connsiteY14" fmla="*/ 143548 h 1868439"/>
                  <a:gd name="connsiteX15" fmla="*/ 568036 w 1360823"/>
                  <a:gd name="connsiteY15" fmla="*/ 316730 h 1868439"/>
                  <a:gd name="connsiteX16" fmla="*/ 827808 w 1360823"/>
                  <a:gd name="connsiteY16" fmla="*/ 444884 h 1868439"/>
                  <a:gd name="connsiteX17" fmla="*/ 810490 w 1360823"/>
                  <a:gd name="connsiteY17" fmla="*/ 663093 h 1868439"/>
                  <a:gd name="connsiteX18" fmla="*/ 813955 w 1360823"/>
                  <a:gd name="connsiteY18" fmla="*/ 784321 h 1868439"/>
                  <a:gd name="connsiteX19" fmla="*/ 786245 w 1360823"/>
                  <a:gd name="connsiteY19" fmla="*/ 888230 h 1868439"/>
                  <a:gd name="connsiteX20" fmla="*/ 768927 w 1360823"/>
                  <a:gd name="connsiteY20" fmla="*/ 929793 h 1868439"/>
                  <a:gd name="connsiteX21" fmla="*/ 1034857 w 1360823"/>
                  <a:gd name="connsiteY21" fmla="*/ 0 h 1868439"/>
                  <a:gd name="connsiteX22" fmla="*/ 1360823 w 1360823"/>
                  <a:gd name="connsiteY22" fmla="*/ 64654 h 1868439"/>
                  <a:gd name="connsiteX0" fmla="*/ 1360823 w 1360823"/>
                  <a:gd name="connsiteY0" fmla="*/ 64654 h 1868439"/>
                  <a:gd name="connsiteX1" fmla="*/ 1319260 w 1360823"/>
                  <a:gd name="connsiteY1" fmla="*/ 605751 h 1868439"/>
                  <a:gd name="connsiteX2" fmla="*/ 1288472 w 1360823"/>
                  <a:gd name="connsiteY2" fmla="*/ 1102975 h 1868439"/>
                  <a:gd name="connsiteX3" fmla="*/ 1271154 w 1360823"/>
                  <a:gd name="connsiteY3" fmla="*/ 1328112 h 1868439"/>
                  <a:gd name="connsiteX4" fmla="*/ 1257299 w 1360823"/>
                  <a:gd name="connsiteY4" fmla="*/ 1470121 h 1868439"/>
                  <a:gd name="connsiteX5" fmla="*/ 1219199 w 1360823"/>
                  <a:gd name="connsiteY5" fmla="*/ 1646766 h 1868439"/>
                  <a:gd name="connsiteX6" fmla="*/ 1198418 w 1360823"/>
                  <a:gd name="connsiteY6" fmla="*/ 1664084 h 1868439"/>
                  <a:gd name="connsiteX7" fmla="*/ 1004454 w 1360823"/>
                  <a:gd name="connsiteY7" fmla="*/ 1605203 h 1868439"/>
                  <a:gd name="connsiteX8" fmla="*/ 931718 w 1360823"/>
                  <a:gd name="connsiteY8" fmla="*/ 1774921 h 1868439"/>
                  <a:gd name="connsiteX9" fmla="*/ 924790 w 1360823"/>
                  <a:gd name="connsiteY9" fmla="*/ 1778384 h 1868439"/>
                  <a:gd name="connsiteX10" fmla="*/ 571499 w 1360823"/>
                  <a:gd name="connsiteY10" fmla="*/ 1684866 h 1868439"/>
                  <a:gd name="connsiteX11" fmla="*/ 543790 w 1360823"/>
                  <a:gd name="connsiteY11" fmla="*/ 1868439 h 1868439"/>
                  <a:gd name="connsiteX12" fmla="*/ 0 w 1360823"/>
                  <a:gd name="connsiteY12" fmla="*/ 1736821 h 1868439"/>
                  <a:gd name="connsiteX13" fmla="*/ 384463 w 1360823"/>
                  <a:gd name="connsiteY13" fmla="*/ 81203 h 1868439"/>
                  <a:gd name="connsiteX14" fmla="*/ 606136 w 1360823"/>
                  <a:gd name="connsiteY14" fmla="*/ 143548 h 1868439"/>
                  <a:gd name="connsiteX15" fmla="*/ 568036 w 1360823"/>
                  <a:gd name="connsiteY15" fmla="*/ 316730 h 1868439"/>
                  <a:gd name="connsiteX16" fmla="*/ 827808 w 1360823"/>
                  <a:gd name="connsiteY16" fmla="*/ 444884 h 1868439"/>
                  <a:gd name="connsiteX17" fmla="*/ 810490 w 1360823"/>
                  <a:gd name="connsiteY17" fmla="*/ 663093 h 1868439"/>
                  <a:gd name="connsiteX18" fmla="*/ 813955 w 1360823"/>
                  <a:gd name="connsiteY18" fmla="*/ 784321 h 1868439"/>
                  <a:gd name="connsiteX19" fmla="*/ 786245 w 1360823"/>
                  <a:gd name="connsiteY19" fmla="*/ 888230 h 1868439"/>
                  <a:gd name="connsiteX20" fmla="*/ 1034857 w 1360823"/>
                  <a:gd name="connsiteY20" fmla="*/ 0 h 1868439"/>
                  <a:gd name="connsiteX21" fmla="*/ 1360823 w 1360823"/>
                  <a:gd name="connsiteY21" fmla="*/ 64654 h 1868439"/>
                  <a:gd name="connsiteX0" fmla="*/ 1360823 w 1360823"/>
                  <a:gd name="connsiteY0" fmla="*/ 64654 h 1868439"/>
                  <a:gd name="connsiteX1" fmla="*/ 1319260 w 1360823"/>
                  <a:gd name="connsiteY1" fmla="*/ 605751 h 1868439"/>
                  <a:gd name="connsiteX2" fmla="*/ 1288472 w 1360823"/>
                  <a:gd name="connsiteY2" fmla="*/ 1102975 h 1868439"/>
                  <a:gd name="connsiteX3" fmla="*/ 1271154 w 1360823"/>
                  <a:gd name="connsiteY3" fmla="*/ 1328112 h 1868439"/>
                  <a:gd name="connsiteX4" fmla="*/ 1257299 w 1360823"/>
                  <a:gd name="connsiteY4" fmla="*/ 1470121 h 1868439"/>
                  <a:gd name="connsiteX5" fmla="*/ 1219199 w 1360823"/>
                  <a:gd name="connsiteY5" fmla="*/ 1646766 h 1868439"/>
                  <a:gd name="connsiteX6" fmla="*/ 1198418 w 1360823"/>
                  <a:gd name="connsiteY6" fmla="*/ 1664084 h 1868439"/>
                  <a:gd name="connsiteX7" fmla="*/ 1004454 w 1360823"/>
                  <a:gd name="connsiteY7" fmla="*/ 1605203 h 1868439"/>
                  <a:gd name="connsiteX8" fmla="*/ 931718 w 1360823"/>
                  <a:gd name="connsiteY8" fmla="*/ 1774921 h 1868439"/>
                  <a:gd name="connsiteX9" fmla="*/ 924790 w 1360823"/>
                  <a:gd name="connsiteY9" fmla="*/ 1778384 h 1868439"/>
                  <a:gd name="connsiteX10" fmla="*/ 571499 w 1360823"/>
                  <a:gd name="connsiteY10" fmla="*/ 1684866 h 1868439"/>
                  <a:gd name="connsiteX11" fmla="*/ 543790 w 1360823"/>
                  <a:gd name="connsiteY11" fmla="*/ 1868439 h 1868439"/>
                  <a:gd name="connsiteX12" fmla="*/ 0 w 1360823"/>
                  <a:gd name="connsiteY12" fmla="*/ 1736821 h 1868439"/>
                  <a:gd name="connsiteX13" fmla="*/ 384463 w 1360823"/>
                  <a:gd name="connsiteY13" fmla="*/ 81203 h 1868439"/>
                  <a:gd name="connsiteX14" fmla="*/ 606136 w 1360823"/>
                  <a:gd name="connsiteY14" fmla="*/ 143548 h 1868439"/>
                  <a:gd name="connsiteX15" fmla="*/ 568036 w 1360823"/>
                  <a:gd name="connsiteY15" fmla="*/ 316730 h 1868439"/>
                  <a:gd name="connsiteX16" fmla="*/ 827808 w 1360823"/>
                  <a:gd name="connsiteY16" fmla="*/ 444884 h 1868439"/>
                  <a:gd name="connsiteX17" fmla="*/ 810490 w 1360823"/>
                  <a:gd name="connsiteY17" fmla="*/ 663093 h 1868439"/>
                  <a:gd name="connsiteX18" fmla="*/ 813955 w 1360823"/>
                  <a:gd name="connsiteY18" fmla="*/ 784321 h 1868439"/>
                  <a:gd name="connsiteX19" fmla="*/ 1034857 w 1360823"/>
                  <a:gd name="connsiteY19" fmla="*/ 0 h 1868439"/>
                  <a:gd name="connsiteX20" fmla="*/ 1360823 w 1360823"/>
                  <a:gd name="connsiteY20" fmla="*/ 64654 h 1868439"/>
                  <a:gd name="connsiteX0" fmla="*/ 1360823 w 1360823"/>
                  <a:gd name="connsiteY0" fmla="*/ 148166 h 1951951"/>
                  <a:gd name="connsiteX1" fmla="*/ 1319260 w 1360823"/>
                  <a:gd name="connsiteY1" fmla="*/ 689263 h 1951951"/>
                  <a:gd name="connsiteX2" fmla="*/ 1288472 w 1360823"/>
                  <a:gd name="connsiteY2" fmla="*/ 1186487 h 1951951"/>
                  <a:gd name="connsiteX3" fmla="*/ 1271154 w 1360823"/>
                  <a:gd name="connsiteY3" fmla="*/ 1411624 h 1951951"/>
                  <a:gd name="connsiteX4" fmla="*/ 1257299 w 1360823"/>
                  <a:gd name="connsiteY4" fmla="*/ 1553633 h 1951951"/>
                  <a:gd name="connsiteX5" fmla="*/ 1219199 w 1360823"/>
                  <a:gd name="connsiteY5" fmla="*/ 1730278 h 1951951"/>
                  <a:gd name="connsiteX6" fmla="*/ 1198418 w 1360823"/>
                  <a:gd name="connsiteY6" fmla="*/ 1747596 h 1951951"/>
                  <a:gd name="connsiteX7" fmla="*/ 1004454 w 1360823"/>
                  <a:gd name="connsiteY7" fmla="*/ 1688715 h 1951951"/>
                  <a:gd name="connsiteX8" fmla="*/ 931718 w 1360823"/>
                  <a:gd name="connsiteY8" fmla="*/ 1858433 h 1951951"/>
                  <a:gd name="connsiteX9" fmla="*/ 924790 w 1360823"/>
                  <a:gd name="connsiteY9" fmla="*/ 1861896 h 1951951"/>
                  <a:gd name="connsiteX10" fmla="*/ 571499 w 1360823"/>
                  <a:gd name="connsiteY10" fmla="*/ 1768378 h 1951951"/>
                  <a:gd name="connsiteX11" fmla="*/ 543790 w 1360823"/>
                  <a:gd name="connsiteY11" fmla="*/ 1951951 h 1951951"/>
                  <a:gd name="connsiteX12" fmla="*/ 0 w 1360823"/>
                  <a:gd name="connsiteY12" fmla="*/ 1820333 h 1951951"/>
                  <a:gd name="connsiteX13" fmla="*/ 384463 w 1360823"/>
                  <a:gd name="connsiteY13" fmla="*/ 164715 h 1951951"/>
                  <a:gd name="connsiteX14" fmla="*/ 606136 w 1360823"/>
                  <a:gd name="connsiteY14" fmla="*/ 227060 h 1951951"/>
                  <a:gd name="connsiteX15" fmla="*/ 568036 w 1360823"/>
                  <a:gd name="connsiteY15" fmla="*/ 400242 h 1951951"/>
                  <a:gd name="connsiteX16" fmla="*/ 827808 w 1360823"/>
                  <a:gd name="connsiteY16" fmla="*/ 528396 h 1951951"/>
                  <a:gd name="connsiteX17" fmla="*/ 810490 w 1360823"/>
                  <a:gd name="connsiteY17" fmla="*/ 746605 h 1951951"/>
                  <a:gd name="connsiteX18" fmla="*/ 754688 w 1360823"/>
                  <a:gd name="connsiteY18" fmla="*/ 0 h 1951951"/>
                  <a:gd name="connsiteX19" fmla="*/ 1034857 w 1360823"/>
                  <a:gd name="connsiteY19" fmla="*/ 83512 h 1951951"/>
                  <a:gd name="connsiteX20" fmla="*/ 1360823 w 1360823"/>
                  <a:gd name="connsiteY20" fmla="*/ 148166 h 1951951"/>
                  <a:gd name="connsiteX0" fmla="*/ 1360823 w 1360823"/>
                  <a:gd name="connsiteY0" fmla="*/ 148166 h 1951951"/>
                  <a:gd name="connsiteX1" fmla="*/ 1319260 w 1360823"/>
                  <a:gd name="connsiteY1" fmla="*/ 689263 h 1951951"/>
                  <a:gd name="connsiteX2" fmla="*/ 1288472 w 1360823"/>
                  <a:gd name="connsiteY2" fmla="*/ 1186487 h 1951951"/>
                  <a:gd name="connsiteX3" fmla="*/ 1271154 w 1360823"/>
                  <a:gd name="connsiteY3" fmla="*/ 1411624 h 1951951"/>
                  <a:gd name="connsiteX4" fmla="*/ 1257299 w 1360823"/>
                  <a:gd name="connsiteY4" fmla="*/ 1553633 h 1951951"/>
                  <a:gd name="connsiteX5" fmla="*/ 1219199 w 1360823"/>
                  <a:gd name="connsiteY5" fmla="*/ 1730278 h 1951951"/>
                  <a:gd name="connsiteX6" fmla="*/ 1198418 w 1360823"/>
                  <a:gd name="connsiteY6" fmla="*/ 1747596 h 1951951"/>
                  <a:gd name="connsiteX7" fmla="*/ 1004454 w 1360823"/>
                  <a:gd name="connsiteY7" fmla="*/ 1688715 h 1951951"/>
                  <a:gd name="connsiteX8" fmla="*/ 931718 w 1360823"/>
                  <a:gd name="connsiteY8" fmla="*/ 1858433 h 1951951"/>
                  <a:gd name="connsiteX9" fmla="*/ 924790 w 1360823"/>
                  <a:gd name="connsiteY9" fmla="*/ 1861896 h 1951951"/>
                  <a:gd name="connsiteX10" fmla="*/ 571499 w 1360823"/>
                  <a:gd name="connsiteY10" fmla="*/ 1768378 h 1951951"/>
                  <a:gd name="connsiteX11" fmla="*/ 543790 w 1360823"/>
                  <a:gd name="connsiteY11" fmla="*/ 1951951 h 1951951"/>
                  <a:gd name="connsiteX12" fmla="*/ 0 w 1360823"/>
                  <a:gd name="connsiteY12" fmla="*/ 1820333 h 1951951"/>
                  <a:gd name="connsiteX13" fmla="*/ 384463 w 1360823"/>
                  <a:gd name="connsiteY13" fmla="*/ 164715 h 1951951"/>
                  <a:gd name="connsiteX14" fmla="*/ 606136 w 1360823"/>
                  <a:gd name="connsiteY14" fmla="*/ 227060 h 1951951"/>
                  <a:gd name="connsiteX15" fmla="*/ 568036 w 1360823"/>
                  <a:gd name="connsiteY15" fmla="*/ 400242 h 1951951"/>
                  <a:gd name="connsiteX16" fmla="*/ 641541 w 1360823"/>
                  <a:gd name="connsiteY16" fmla="*/ 562262 h 1951951"/>
                  <a:gd name="connsiteX17" fmla="*/ 810490 w 1360823"/>
                  <a:gd name="connsiteY17" fmla="*/ 746605 h 1951951"/>
                  <a:gd name="connsiteX18" fmla="*/ 754688 w 1360823"/>
                  <a:gd name="connsiteY18" fmla="*/ 0 h 1951951"/>
                  <a:gd name="connsiteX19" fmla="*/ 1034857 w 1360823"/>
                  <a:gd name="connsiteY19" fmla="*/ 83512 h 1951951"/>
                  <a:gd name="connsiteX20" fmla="*/ 1360823 w 1360823"/>
                  <a:gd name="connsiteY20" fmla="*/ 148166 h 1951951"/>
                  <a:gd name="connsiteX0" fmla="*/ 1360823 w 1360823"/>
                  <a:gd name="connsiteY0" fmla="*/ 148166 h 1951951"/>
                  <a:gd name="connsiteX1" fmla="*/ 1319260 w 1360823"/>
                  <a:gd name="connsiteY1" fmla="*/ 689263 h 1951951"/>
                  <a:gd name="connsiteX2" fmla="*/ 1288472 w 1360823"/>
                  <a:gd name="connsiteY2" fmla="*/ 1186487 h 1951951"/>
                  <a:gd name="connsiteX3" fmla="*/ 1271154 w 1360823"/>
                  <a:gd name="connsiteY3" fmla="*/ 1411624 h 1951951"/>
                  <a:gd name="connsiteX4" fmla="*/ 1257299 w 1360823"/>
                  <a:gd name="connsiteY4" fmla="*/ 1553633 h 1951951"/>
                  <a:gd name="connsiteX5" fmla="*/ 1219199 w 1360823"/>
                  <a:gd name="connsiteY5" fmla="*/ 1730278 h 1951951"/>
                  <a:gd name="connsiteX6" fmla="*/ 1198418 w 1360823"/>
                  <a:gd name="connsiteY6" fmla="*/ 1747596 h 1951951"/>
                  <a:gd name="connsiteX7" fmla="*/ 1004454 w 1360823"/>
                  <a:gd name="connsiteY7" fmla="*/ 1688715 h 1951951"/>
                  <a:gd name="connsiteX8" fmla="*/ 931718 w 1360823"/>
                  <a:gd name="connsiteY8" fmla="*/ 1858433 h 1951951"/>
                  <a:gd name="connsiteX9" fmla="*/ 924790 w 1360823"/>
                  <a:gd name="connsiteY9" fmla="*/ 1861896 h 1951951"/>
                  <a:gd name="connsiteX10" fmla="*/ 571499 w 1360823"/>
                  <a:gd name="connsiteY10" fmla="*/ 1768378 h 1951951"/>
                  <a:gd name="connsiteX11" fmla="*/ 543790 w 1360823"/>
                  <a:gd name="connsiteY11" fmla="*/ 1951951 h 1951951"/>
                  <a:gd name="connsiteX12" fmla="*/ 0 w 1360823"/>
                  <a:gd name="connsiteY12" fmla="*/ 1820333 h 1951951"/>
                  <a:gd name="connsiteX13" fmla="*/ 329430 w 1360823"/>
                  <a:gd name="connsiteY13" fmla="*/ 397548 h 1951951"/>
                  <a:gd name="connsiteX14" fmla="*/ 606136 w 1360823"/>
                  <a:gd name="connsiteY14" fmla="*/ 227060 h 1951951"/>
                  <a:gd name="connsiteX15" fmla="*/ 568036 w 1360823"/>
                  <a:gd name="connsiteY15" fmla="*/ 400242 h 1951951"/>
                  <a:gd name="connsiteX16" fmla="*/ 641541 w 1360823"/>
                  <a:gd name="connsiteY16" fmla="*/ 562262 h 1951951"/>
                  <a:gd name="connsiteX17" fmla="*/ 810490 w 1360823"/>
                  <a:gd name="connsiteY17" fmla="*/ 746605 h 1951951"/>
                  <a:gd name="connsiteX18" fmla="*/ 754688 w 1360823"/>
                  <a:gd name="connsiteY18" fmla="*/ 0 h 1951951"/>
                  <a:gd name="connsiteX19" fmla="*/ 1034857 w 1360823"/>
                  <a:gd name="connsiteY19" fmla="*/ 83512 h 1951951"/>
                  <a:gd name="connsiteX20" fmla="*/ 1360823 w 1360823"/>
                  <a:gd name="connsiteY20" fmla="*/ 148166 h 1951951"/>
                  <a:gd name="connsiteX0" fmla="*/ 1360823 w 1360823"/>
                  <a:gd name="connsiteY0" fmla="*/ 148166 h 1951951"/>
                  <a:gd name="connsiteX1" fmla="*/ 1319260 w 1360823"/>
                  <a:gd name="connsiteY1" fmla="*/ 689263 h 1951951"/>
                  <a:gd name="connsiteX2" fmla="*/ 1288472 w 1360823"/>
                  <a:gd name="connsiteY2" fmla="*/ 1186487 h 1951951"/>
                  <a:gd name="connsiteX3" fmla="*/ 1271154 w 1360823"/>
                  <a:gd name="connsiteY3" fmla="*/ 1411624 h 1951951"/>
                  <a:gd name="connsiteX4" fmla="*/ 1257299 w 1360823"/>
                  <a:gd name="connsiteY4" fmla="*/ 1553633 h 1951951"/>
                  <a:gd name="connsiteX5" fmla="*/ 1219199 w 1360823"/>
                  <a:gd name="connsiteY5" fmla="*/ 1730278 h 1951951"/>
                  <a:gd name="connsiteX6" fmla="*/ 1198418 w 1360823"/>
                  <a:gd name="connsiteY6" fmla="*/ 1747596 h 1951951"/>
                  <a:gd name="connsiteX7" fmla="*/ 1004454 w 1360823"/>
                  <a:gd name="connsiteY7" fmla="*/ 1688715 h 1951951"/>
                  <a:gd name="connsiteX8" fmla="*/ 931718 w 1360823"/>
                  <a:gd name="connsiteY8" fmla="*/ 1858433 h 1951951"/>
                  <a:gd name="connsiteX9" fmla="*/ 924790 w 1360823"/>
                  <a:gd name="connsiteY9" fmla="*/ 1861896 h 1951951"/>
                  <a:gd name="connsiteX10" fmla="*/ 571499 w 1360823"/>
                  <a:gd name="connsiteY10" fmla="*/ 1768378 h 1951951"/>
                  <a:gd name="connsiteX11" fmla="*/ 543790 w 1360823"/>
                  <a:gd name="connsiteY11" fmla="*/ 1951951 h 1951951"/>
                  <a:gd name="connsiteX12" fmla="*/ 0 w 1360823"/>
                  <a:gd name="connsiteY12" fmla="*/ 1820333 h 1951951"/>
                  <a:gd name="connsiteX13" fmla="*/ 329430 w 1360823"/>
                  <a:gd name="connsiteY13" fmla="*/ 397548 h 1951951"/>
                  <a:gd name="connsiteX14" fmla="*/ 144702 w 1360823"/>
                  <a:gd name="connsiteY14" fmla="*/ 358294 h 1951951"/>
                  <a:gd name="connsiteX15" fmla="*/ 568036 w 1360823"/>
                  <a:gd name="connsiteY15" fmla="*/ 400242 h 1951951"/>
                  <a:gd name="connsiteX16" fmla="*/ 641541 w 1360823"/>
                  <a:gd name="connsiteY16" fmla="*/ 562262 h 1951951"/>
                  <a:gd name="connsiteX17" fmla="*/ 810490 w 1360823"/>
                  <a:gd name="connsiteY17" fmla="*/ 746605 h 1951951"/>
                  <a:gd name="connsiteX18" fmla="*/ 754688 w 1360823"/>
                  <a:gd name="connsiteY18" fmla="*/ 0 h 1951951"/>
                  <a:gd name="connsiteX19" fmla="*/ 1034857 w 1360823"/>
                  <a:gd name="connsiteY19" fmla="*/ 83512 h 1951951"/>
                  <a:gd name="connsiteX20" fmla="*/ 1360823 w 1360823"/>
                  <a:gd name="connsiteY20" fmla="*/ 148166 h 1951951"/>
                  <a:gd name="connsiteX0" fmla="*/ 1360823 w 1360823"/>
                  <a:gd name="connsiteY0" fmla="*/ 148166 h 1951951"/>
                  <a:gd name="connsiteX1" fmla="*/ 1319260 w 1360823"/>
                  <a:gd name="connsiteY1" fmla="*/ 689263 h 1951951"/>
                  <a:gd name="connsiteX2" fmla="*/ 1288472 w 1360823"/>
                  <a:gd name="connsiteY2" fmla="*/ 1186487 h 1951951"/>
                  <a:gd name="connsiteX3" fmla="*/ 1271154 w 1360823"/>
                  <a:gd name="connsiteY3" fmla="*/ 1411624 h 1951951"/>
                  <a:gd name="connsiteX4" fmla="*/ 1257299 w 1360823"/>
                  <a:gd name="connsiteY4" fmla="*/ 1553633 h 1951951"/>
                  <a:gd name="connsiteX5" fmla="*/ 1219199 w 1360823"/>
                  <a:gd name="connsiteY5" fmla="*/ 1730278 h 1951951"/>
                  <a:gd name="connsiteX6" fmla="*/ 1198418 w 1360823"/>
                  <a:gd name="connsiteY6" fmla="*/ 1747596 h 1951951"/>
                  <a:gd name="connsiteX7" fmla="*/ 1004454 w 1360823"/>
                  <a:gd name="connsiteY7" fmla="*/ 1688715 h 1951951"/>
                  <a:gd name="connsiteX8" fmla="*/ 931718 w 1360823"/>
                  <a:gd name="connsiteY8" fmla="*/ 1858433 h 1951951"/>
                  <a:gd name="connsiteX9" fmla="*/ 924790 w 1360823"/>
                  <a:gd name="connsiteY9" fmla="*/ 1861896 h 1951951"/>
                  <a:gd name="connsiteX10" fmla="*/ 571499 w 1360823"/>
                  <a:gd name="connsiteY10" fmla="*/ 1768378 h 1951951"/>
                  <a:gd name="connsiteX11" fmla="*/ 543790 w 1360823"/>
                  <a:gd name="connsiteY11" fmla="*/ 1951951 h 1951951"/>
                  <a:gd name="connsiteX12" fmla="*/ 0 w 1360823"/>
                  <a:gd name="connsiteY12" fmla="*/ 1820333 h 1951951"/>
                  <a:gd name="connsiteX13" fmla="*/ 329430 w 1360823"/>
                  <a:gd name="connsiteY13" fmla="*/ 397548 h 1951951"/>
                  <a:gd name="connsiteX14" fmla="*/ 144702 w 1360823"/>
                  <a:gd name="connsiteY14" fmla="*/ 358294 h 1951951"/>
                  <a:gd name="connsiteX15" fmla="*/ 191269 w 1360823"/>
                  <a:gd name="connsiteY15" fmla="*/ 269009 h 1951951"/>
                  <a:gd name="connsiteX16" fmla="*/ 641541 w 1360823"/>
                  <a:gd name="connsiteY16" fmla="*/ 562262 h 1951951"/>
                  <a:gd name="connsiteX17" fmla="*/ 810490 w 1360823"/>
                  <a:gd name="connsiteY17" fmla="*/ 746605 h 1951951"/>
                  <a:gd name="connsiteX18" fmla="*/ 754688 w 1360823"/>
                  <a:gd name="connsiteY18" fmla="*/ 0 h 1951951"/>
                  <a:gd name="connsiteX19" fmla="*/ 1034857 w 1360823"/>
                  <a:gd name="connsiteY19" fmla="*/ 83512 h 1951951"/>
                  <a:gd name="connsiteX20" fmla="*/ 1360823 w 1360823"/>
                  <a:gd name="connsiteY20" fmla="*/ 148166 h 1951951"/>
                  <a:gd name="connsiteX0" fmla="*/ 1360823 w 1360823"/>
                  <a:gd name="connsiteY0" fmla="*/ 148166 h 1951951"/>
                  <a:gd name="connsiteX1" fmla="*/ 1319260 w 1360823"/>
                  <a:gd name="connsiteY1" fmla="*/ 689263 h 1951951"/>
                  <a:gd name="connsiteX2" fmla="*/ 1288472 w 1360823"/>
                  <a:gd name="connsiteY2" fmla="*/ 1186487 h 1951951"/>
                  <a:gd name="connsiteX3" fmla="*/ 1271154 w 1360823"/>
                  <a:gd name="connsiteY3" fmla="*/ 1411624 h 1951951"/>
                  <a:gd name="connsiteX4" fmla="*/ 1257299 w 1360823"/>
                  <a:gd name="connsiteY4" fmla="*/ 1553633 h 1951951"/>
                  <a:gd name="connsiteX5" fmla="*/ 1219199 w 1360823"/>
                  <a:gd name="connsiteY5" fmla="*/ 1730278 h 1951951"/>
                  <a:gd name="connsiteX6" fmla="*/ 1198418 w 1360823"/>
                  <a:gd name="connsiteY6" fmla="*/ 1747596 h 1951951"/>
                  <a:gd name="connsiteX7" fmla="*/ 1004454 w 1360823"/>
                  <a:gd name="connsiteY7" fmla="*/ 1688715 h 1951951"/>
                  <a:gd name="connsiteX8" fmla="*/ 931718 w 1360823"/>
                  <a:gd name="connsiteY8" fmla="*/ 1858433 h 1951951"/>
                  <a:gd name="connsiteX9" fmla="*/ 924790 w 1360823"/>
                  <a:gd name="connsiteY9" fmla="*/ 1861896 h 1951951"/>
                  <a:gd name="connsiteX10" fmla="*/ 571499 w 1360823"/>
                  <a:gd name="connsiteY10" fmla="*/ 1768378 h 1951951"/>
                  <a:gd name="connsiteX11" fmla="*/ 543790 w 1360823"/>
                  <a:gd name="connsiteY11" fmla="*/ 1951951 h 1951951"/>
                  <a:gd name="connsiteX12" fmla="*/ 0 w 1360823"/>
                  <a:gd name="connsiteY12" fmla="*/ 1820333 h 1951951"/>
                  <a:gd name="connsiteX13" fmla="*/ 329430 w 1360823"/>
                  <a:gd name="connsiteY13" fmla="*/ 397548 h 1951951"/>
                  <a:gd name="connsiteX14" fmla="*/ 144702 w 1360823"/>
                  <a:gd name="connsiteY14" fmla="*/ 358294 h 1951951"/>
                  <a:gd name="connsiteX15" fmla="*/ 191269 w 1360823"/>
                  <a:gd name="connsiteY15" fmla="*/ 269009 h 1951951"/>
                  <a:gd name="connsiteX16" fmla="*/ 2308 w 1360823"/>
                  <a:gd name="connsiteY16" fmla="*/ 223595 h 1951951"/>
                  <a:gd name="connsiteX17" fmla="*/ 810490 w 1360823"/>
                  <a:gd name="connsiteY17" fmla="*/ 746605 h 1951951"/>
                  <a:gd name="connsiteX18" fmla="*/ 754688 w 1360823"/>
                  <a:gd name="connsiteY18" fmla="*/ 0 h 1951951"/>
                  <a:gd name="connsiteX19" fmla="*/ 1034857 w 1360823"/>
                  <a:gd name="connsiteY19" fmla="*/ 83512 h 1951951"/>
                  <a:gd name="connsiteX20" fmla="*/ 1360823 w 1360823"/>
                  <a:gd name="connsiteY20" fmla="*/ 148166 h 1951951"/>
                  <a:gd name="connsiteX0" fmla="*/ 1360823 w 1360823"/>
                  <a:gd name="connsiteY0" fmla="*/ 148166 h 1951951"/>
                  <a:gd name="connsiteX1" fmla="*/ 1319260 w 1360823"/>
                  <a:gd name="connsiteY1" fmla="*/ 689263 h 1951951"/>
                  <a:gd name="connsiteX2" fmla="*/ 1288472 w 1360823"/>
                  <a:gd name="connsiteY2" fmla="*/ 1186487 h 1951951"/>
                  <a:gd name="connsiteX3" fmla="*/ 1271154 w 1360823"/>
                  <a:gd name="connsiteY3" fmla="*/ 1411624 h 1951951"/>
                  <a:gd name="connsiteX4" fmla="*/ 1257299 w 1360823"/>
                  <a:gd name="connsiteY4" fmla="*/ 1553633 h 1951951"/>
                  <a:gd name="connsiteX5" fmla="*/ 1219199 w 1360823"/>
                  <a:gd name="connsiteY5" fmla="*/ 1730278 h 1951951"/>
                  <a:gd name="connsiteX6" fmla="*/ 1198418 w 1360823"/>
                  <a:gd name="connsiteY6" fmla="*/ 1747596 h 1951951"/>
                  <a:gd name="connsiteX7" fmla="*/ 1004454 w 1360823"/>
                  <a:gd name="connsiteY7" fmla="*/ 1688715 h 1951951"/>
                  <a:gd name="connsiteX8" fmla="*/ 931718 w 1360823"/>
                  <a:gd name="connsiteY8" fmla="*/ 1858433 h 1951951"/>
                  <a:gd name="connsiteX9" fmla="*/ 924790 w 1360823"/>
                  <a:gd name="connsiteY9" fmla="*/ 1861896 h 1951951"/>
                  <a:gd name="connsiteX10" fmla="*/ 571499 w 1360823"/>
                  <a:gd name="connsiteY10" fmla="*/ 1768378 h 1951951"/>
                  <a:gd name="connsiteX11" fmla="*/ 543790 w 1360823"/>
                  <a:gd name="connsiteY11" fmla="*/ 1951951 h 1951951"/>
                  <a:gd name="connsiteX12" fmla="*/ 0 w 1360823"/>
                  <a:gd name="connsiteY12" fmla="*/ 1820333 h 1951951"/>
                  <a:gd name="connsiteX13" fmla="*/ 329430 w 1360823"/>
                  <a:gd name="connsiteY13" fmla="*/ 397548 h 1951951"/>
                  <a:gd name="connsiteX14" fmla="*/ 144702 w 1360823"/>
                  <a:gd name="connsiteY14" fmla="*/ 358294 h 1951951"/>
                  <a:gd name="connsiteX15" fmla="*/ 191269 w 1360823"/>
                  <a:gd name="connsiteY15" fmla="*/ 269009 h 1951951"/>
                  <a:gd name="connsiteX16" fmla="*/ 442575 w 1360823"/>
                  <a:gd name="connsiteY16" fmla="*/ 126228 h 1951951"/>
                  <a:gd name="connsiteX17" fmla="*/ 810490 w 1360823"/>
                  <a:gd name="connsiteY17" fmla="*/ 746605 h 1951951"/>
                  <a:gd name="connsiteX18" fmla="*/ 754688 w 1360823"/>
                  <a:gd name="connsiteY18" fmla="*/ 0 h 1951951"/>
                  <a:gd name="connsiteX19" fmla="*/ 1034857 w 1360823"/>
                  <a:gd name="connsiteY19" fmla="*/ 83512 h 1951951"/>
                  <a:gd name="connsiteX20" fmla="*/ 1360823 w 1360823"/>
                  <a:gd name="connsiteY20" fmla="*/ 148166 h 1951951"/>
                  <a:gd name="connsiteX0" fmla="*/ 1360823 w 1360823"/>
                  <a:gd name="connsiteY0" fmla="*/ 222828 h 2026613"/>
                  <a:gd name="connsiteX1" fmla="*/ 1319260 w 1360823"/>
                  <a:gd name="connsiteY1" fmla="*/ 763925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29430 w 1360823"/>
                  <a:gd name="connsiteY13" fmla="*/ 472210 h 2026613"/>
                  <a:gd name="connsiteX14" fmla="*/ 144702 w 1360823"/>
                  <a:gd name="connsiteY14" fmla="*/ 432956 h 2026613"/>
                  <a:gd name="connsiteX15" fmla="*/ 191269 w 1360823"/>
                  <a:gd name="connsiteY15" fmla="*/ 343671 h 2026613"/>
                  <a:gd name="connsiteX16" fmla="*/ 442575 w 1360823"/>
                  <a:gd name="connsiteY16" fmla="*/ 200890 h 2026613"/>
                  <a:gd name="connsiteX17" fmla="*/ 179724 w 1360823"/>
                  <a:gd name="connsiteY17" fmla="*/ 0 h 2026613"/>
                  <a:gd name="connsiteX18" fmla="*/ 754688 w 1360823"/>
                  <a:gd name="connsiteY18" fmla="*/ 74662 h 2026613"/>
                  <a:gd name="connsiteX19" fmla="*/ 1034857 w 1360823"/>
                  <a:gd name="connsiteY19" fmla="*/ 158174 h 2026613"/>
                  <a:gd name="connsiteX20" fmla="*/ 1360823 w 1360823"/>
                  <a:gd name="connsiteY20" fmla="*/ 222828 h 2026613"/>
                  <a:gd name="connsiteX0" fmla="*/ 1379682 w 1379682"/>
                  <a:gd name="connsiteY0" fmla="*/ 222828 h 2026613"/>
                  <a:gd name="connsiteX1" fmla="*/ 1338119 w 1379682"/>
                  <a:gd name="connsiteY1" fmla="*/ 763925 h 2026613"/>
                  <a:gd name="connsiteX2" fmla="*/ 1307331 w 1379682"/>
                  <a:gd name="connsiteY2" fmla="*/ 1261149 h 2026613"/>
                  <a:gd name="connsiteX3" fmla="*/ 1290013 w 1379682"/>
                  <a:gd name="connsiteY3" fmla="*/ 1486286 h 2026613"/>
                  <a:gd name="connsiteX4" fmla="*/ 1276158 w 1379682"/>
                  <a:gd name="connsiteY4" fmla="*/ 1628295 h 2026613"/>
                  <a:gd name="connsiteX5" fmla="*/ 1238058 w 1379682"/>
                  <a:gd name="connsiteY5" fmla="*/ 1804940 h 2026613"/>
                  <a:gd name="connsiteX6" fmla="*/ 1217277 w 1379682"/>
                  <a:gd name="connsiteY6" fmla="*/ 1822258 h 2026613"/>
                  <a:gd name="connsiteX7" fmla="*/ 1023313 w 1379682"/>
                  <a:gd name="connsiteY7" fmla="*/ 1763377 h 2026613"/>
                  <a:gd name="connsiteX8" fmla="*/ 950577 w 1379682"/>
                  <a:gd name="connsiteY8" fmla="*/ 1933095 h 2026613"/>
                  <a:gd name="connsiteX9" fmla="*/ 943649 w 1379682"/>
                  <a:gd name="connsiteY9" fmla="*/ 1936558 h 2026613"/>
                  <a:gd name="connsiteX10" fmla="*/ 590358 w 1379682"/>
                  <a:gd name="connsiteY10" fmla="*/ 1843040 h 2026613"/>
                  <a:gd name="connsiteX11" fmla="*/ 562649 w 1379682"/>
                  <a:gd name="connsiteY11" fmla="*/ 2026613 h 2026613"/>
                  <a:gd name="connsiteX12" fmla="*/ 18859 w 1379682"/>
                  <a:gd name="connsiteY12" fmla="*/ 1894995 h 2026613"/>
                  <a:gd name="connsiteX13" fmla="*/ 348289 w 1379682"/>
                  <a:gd name="connsiteY13" fmla="*/ 472210 h 2026613"/>
                  <a:gd name="connsiteX14" fmla="*/ 163561 w 1379682"/>
                  <a:gd name="connsiteY14" fmla="*/ 432956 h 2026613"/>
                  <a:gd name="connsiteX15" fmla="*/ 210128 w 1379682"/>
                  <a:gd name="connsiteY15" fmla="*/ 343671 h 2026613"/>
                  <a:gd name="connsiteX16" fmla="*/ 0 w 1379682"/>
                  <a:gd name="connsiteY16" fmla="*/ 298256 h 2026613"/>
                  <a:gd name="connsiteX17" fmla="*/ 198583 w 1379682"/>
                  <a:gd name="connsiteY17" fmla="*/ 0 h 2026613"/>
                  <a:gd name="connsiteX18" fmla="*/ 773547 w 1379682"/>
                  <a:gd name="connsiteY18" fmla="*/ 74662 h 2026613"/>
                  <a:gd name="connsiteX19" fmla="*/ 1053716 w 1379682"/>
                  <a:gd name="connsiteY19" fmla="*/ 158174 h 2026613"/>
                  <a:gd name="connsiteX20" fmla="*/ 1379682 w 1379682"/>
                  <a:gd name="connsiteY20" fmla="*/ 222828 h 2026613"/>
                  <a:gd name="connsiteX0" fmla="*/ 1379682 w 1379682"/>
                  <a:gd name="connsiteY0" fmla="*/ 222828 h 2026613"/>
                  <a:gd name="connsiteX1" fmla="*/ 1338119 w 1379682"/>
                  <a:gd name="connsiteY1" fmla="*/ 763925 h 2026613"/>
                  <a:gd name="connsiteX2" fmla="*/ 1307331 w 1379682"/>
                  <a:gd name="connsiteY2" fmla="*/ 1261149 h 2026613"/>
                  <a:gd name="connsiteX3" fmla="*/ 1290013 w 1379682"/>
                  <a:gd name="connsiteY3" fmla="*/ 1486286 h 2026613"/>
                  <a:gd name="connsiteX4" fmla="*/ 1276158 w 1379682"/>
                  <a:gd name="connsiteY4" fmla="*/ 1628295 h 2026613"/>
                  <a:gd name="connsiteX5" fmla="*/ 1238058 w 1379682"/>
                  <a:gd name="connsiteY5" fmla="*/ 1804940 h 2026613"/>
                  <a:gd name="connsiteX6" fmla="*/ 1217277 w 1379682"/>
                  <a:gd name="connsiteY6" fmla="*/ 1822258 h 2026613"/>
                  <a:gd name="connsiteX7" fmla="*/ 1023313 w 1379682"/>
                  <a:gd name="connsiteY7" fmla="*/ 1763377 h 2026613"/>
                  <a:gd name="connsiteX8" fmla="*/ 950577 w 1379682"/>
                  <a:gd name="connsiteY8" fmla="*/ 1933095 h 2026613"/>
                  <a:gd name="connsiteX9" fmla="*/ 943649 w 1379682"/>
                  <a:gd name="connsiteY9" fmla="*/ 1936558 h 2026613"/>
                  <a:gd name="connsiteX10" fmla="*/ 590358 w 1379682"/>
                  <a:gd name="connsiteY10" fmla="*/ 1843040 h 2026613"/>
                  <a:gd name="connsiteX11" fmla="*/ 562649 w 1379682"/>
                  <a:gd name="connsiteY11" fmla="*/ 2026613 h 2026613"/>
                  <a:gd name="connsiteX12" fmla="*/ 18859 w 1379682"/>
                  <a:gd name="connsiteY12" fmla="*/ 1894995 h 2026613"/>
                  <a:gd name="connsiteX13" fmla="*/ 348289 w 1379682"/>
                  <a:gd name="connsiteY13" fmla="*/ 472210 h 2026613"/>
                  <a:gd name="connsiteX14" fmla="*/ 163561 w 1379682"/>
                  <a:gd name="connsiteY14" fmla="*/ 432956 h 2026613"/>
                  <a:gd name="connsiteX15" fmla="*/ 210128 w 1379682"/>
                  <a:gd name="connsiteY15" fmla="*/ 343671 h 2026613"/>
                  <a:gd name="connsiteX16" fmla="*/ 0 w 1379682"/>
                  <a:gd name="connsiteY16" fmla="*/ 285556 h 2026613"/>
                  <a:gd name="connsiteX17" fmla="*/ 198583 w 1379682"/>
                  <a:gd name="connsiteY17" fmla="*/ 0 h 2026613"/>
                  <a:gd name="connsiteX18" fmla="*/ 773547 w 1379682"/>
                  <a:gd name="connsiteY18" fmla="*/ 74662 h 2026613"/>
                  <a:gd name="connsiteX19" fmla="*/ 1053716 w 1379682"/>
                  <a:gd name="connsiteY19" fmla="*/ 158174 h 2026613"/>
                  <a:gd name="connsiteX20" fmla="*/ 1379682 w 1379682"/>
                  <a:gd name="connsiteY20" fmla="*/ 222828 h 2026613"/>
                  <a:gd name="connsiteX0" fmla="*/ 1379682 w 1379682"/>
                  <a:gd name="connsiteY0" fmla="*/ 222828 h 2026613"/>
                  <a:gd name="connsiteX1" fmla="*/ 1338119 w 1379682"/>
                  <a:gd name="connsiteY1" fmla="*/ 763925 h 2026613"/>
                  <a:gd name="connsiteX2" fmla="*/ 1307331 w 1379682"/>
                  <a:gd name="connsiteY2" fmla="*/ 1261149 h 2026613"/>
                  <a:gd name="connsiteX3" fmla="*/ 1290013 w 1379682"/>
                  <a:gd name="connsiteY3" fmla="*/ 1486286 h 2026613"/>
                  <a:gd name="connsiteX4" fmla="*/ 1276158 w 1379682"/>
                  <a:gd name="connsiteY4" fmla="*/ 1628295 h 2026613"/>
                  <a:gd name="connsiteX5" fmla="*/ 1238058 w 1379682"/>
                  <a:gd name="connsiteY5" fmla="*/ 1804940 h 2026613"/>
                  <a:gd name="connsiteX6" fmla="*/ 1217277 w 1379682"/>
                  <a:gd name="connsiteY6" fmla="*/ 1822258 h 2026613"/>
                  <a:gd name="connsiteX7" fmla="*/ 1023313 w 1379682"/>
                  <a:gd name="connsiteY7" fmla="*/ 1763377 h 2026613"/>
                  <a:gd name="connsiteX8" fmla="*/ 950577 w 1379682"/>
                  <a:gd name="connsiteY8" fmla="*/ 1933095 h 2026613"/>
                  <a:gd name="connsiteX9" fmla="*/ 943649 w 1379682"/>
                  <a:gd name="connsiteY9" fmla="*/ 1936558 h 2026613"/>
                  <a:gd name="connsiteX10" fmla="*/ 590358 w 1379682"/>
                  <a:gd name="connsiteY10" fmla="*/ 1843040 h 2026613"/>
                  <a:gd name="connsiteX11" fmla="*/ 562649 w 1379682"/>
                  <a:gd name="connsiteY11" fmla="*/ 2026613 h 2026613"/>
                  <a:gd name="connsiteX12" fmla="*/ 18859 w 1379682"/>
                  <a:gd name="connsiteY12" fmla="*/ 1894995 h 2026613"/>
                  <a:gd name="connsiteX13" fmla="*/ 348289 w 1379682"/>
                  <a:gd name="connsiteY13" fmla="*/ 472210 h 2026613"/>
                  <a:gd name="connsiteX14" fmla="*/ 163561 w 1379682"/>
                  <a:gd name="connsiteY14" fmla="*/ 432956 h 2026613"/>
                  <a:gd name="connsiteX15" fmla="*/ 201661 w 1379682"/>
                  <a:gd name="connsiteY15" fmla="*/ 360604 h 2026613"/>
                  <a:gd name="connsiteX16" fmla="*/ 0 w 1379682"/>
                  <a:gd name="connsiteY16" fmla="*/ 285556 h 2026613"/>
                  <a:gd name="connsiteX17" fmla="*/ 198583 w 1379682"/>
                  <a:gd name="connsiteY17" fmla="*/ 0 h 2026613"/>
                  <a:gd name="connsiteX18" fmla="*/ 773547 w 1379682"/>
                  <a:gd name="connsiteY18" fmla="*/ 74662 h 2026613"/>
                  <a:gd name="connsiteX19" fmla="*/ 1053716 w 1379682"/>
                  <a:gd name="connsiteY19" fmla="*/ 158174 h 2026613"/>
                  <a:gd name="connsiteX20" fmla="*/ 1379682 w 1379682"/>
                  <a:gd name="connsiteY20" fmla="*/ 222828 h 2026613"/>
                  <a:gd name="connsiteX0" fmla="*/ 1379682 w 1379682"/>
                  <a:gd name="connsiteY0" fmla="*/ 222828 h 2026613"/>
                  <a:gd name="connsiteX1" fmla="*/ 1338119 w 1379682"/>
                  <a:gd name="connsiteY1" fmla="*/ 763925 h 2026613"/>
                  <a:gd name="connsiteX2" fmla="*/ 1307331 w 1379682"/>
                  <a:gd name="connsiteY2" fmla="*/ 1261149 h 2026613"/>
                  <a:gd name="connsiteX3" fmla="*/ 1290013 w 1379682"/>
                  <a:gd name="connsiteY3" fmla="*/ 1486286 h 2026613"/>
                  <a:gd name="connsiteX4" fmla="*/ 1276158 w 1379682"/>
                  <a:gd name="connsiteY4" fmla="*/ 1628295 h 2026613"/>
                  <a:gd name="connsiteX5" fmla="*/ 1238058 w 1379682"/>
                  <a:gd name="connsiteY5" fmla="*/ 1804940 h 2026613"/>
                  <a:gd name="connsiteX6" fmla="*/ 1217277 w 1379682"/>
                  <a:gd name="connsiteY6" fmla="*/ 1822258 h 2026613"/>
                  <a:gd name="connsiteX7" fmla="*/ 1023313 w 1379682"/>
                  <a:gd name="connsiteY7" fmla="*/ 1763377 h 2026613"/>
                  <a:gd name="connsiteX8" fmla="*/ 950577 w 1379682"/>
                  <a:gd name="connsiteY8" fmla="*/ 1933095 h 2026613"/>
                  <a:gd name="connsiteX9" fmla="*/ 943649 w 1379682"/>
                  <a:gd name="connsiteY9" fmla="*/ 1936558 h 2026613"/>
                  <a:gd name="connsiteX10" fmla="*/ 590358 w 1379682"/>
                  <a:gd name="connsiteY10" fmla="*/ 1843040 h 2026613"/>
                  <a:gd name="connsiteX11" fmla="*/ 562649 w 1379682"/>
                  <a:gd name="connsiteY11" fmla="*/ 2026613 h 2026613"/>
                  <a:gd name="connsiteX12" fmla="*/ 18859 w 1379682"/>
                  <a:gd name="connsiteY12" fmla="*/ 1894995 h 2026613"/>
                  <a:gd name="connsiteX13" fmla="*/ 360989 w 1379682"/>
                  <a:gd name="connsiteY13" fmla="*/ 489144 h 2026613"/>
                  <a:gd name="connsiteX14" fmla="*/ 163561 w 1379682"/>
                  <a:gd name="connsiteY14" fmla="*/ 432956 h 2026613"/>
                  <a:gd name="connsiteX15" fmla="*/ 201661 w 1379682"/>
                  <a:gd name="connsiteY15" fmla="*/ 360604 h 2026613"/>
                  <a:gd name="connsiteX16" fmla="*/ 0 w 1379682"/>
                  <a:gd name="connsiteY16" fmla="*/ 285556 h 2026613"/>
                  <a:gd name="connsiteX17" fmla="*/ 198583 w 1379682"/>
                  <a:gd name="connsiteY17" fmla="*/ 0 h 2026613"/>
                  <a:gd name="connsiteX18" fmla="*/ 773547 w 1379682"/>
                  <a:gd name="connsiteY18" fmla="*/ 74662 h 2026613"/>
                  <a:gd name="connsiteX19" fmla="*/ 1053716 w 1379682"/>
                  <a:gd name="connsiteY19" fmla="*/ 158174 h 2026613"/>
                  <a:gd name="connsiteX20" fmla="*/ 1379682 w 1379682"/>
                  <a:gd name="connsiteY20" fmla="*/ 222828 h 2026613"/>
                  <a:gd name="connsiteX0" fmla="*/ 1379682 w 1379682"/>
                  <a:gd name="connsiteY0" fmla="*/ 222828 h 2026613"/>
                  <a:gd name="connsiteX1" fmla="*/ 1338119 w 1379682"/>
                  <a:gd name="connsiteY1" fmla="*/ 763925 h 2026613"/>
                  <a:gd name="connsiteX2" fmla="*/ 1307331 w 1379682"/>
                  <a:gd name="connsiteY2" fmla="*/ 1261149 h 2026613"/>
                  <a:gd name="connsiteX3" fmla="*/ 1290013 w 1379682"/>
                  <a:gd name="connsiteY3" fmla="*/ 1486286 h 2026613"/>
                  <a:gd name="connsiteX4" fmla="*/ 1276158 w 1379682"/>
                  <a:gd name="connsiteY4" fmla="*/ 1628295 h 2026613"/>
                  <a:gd name="connsiteX5" fmla="*/ 1238058 w 1379682"/>
                  <a:gd name="connsiteY5" fmla="*/ 1804940 h 2026613"/>
                  <a:gd name="connsiteX6" fmla="*/ 1217277 w 1379682"/>
                  <a:gd name="connsiteY6" fmla="*/ 1822258 h 2026613"/>
                  <a:gd name="connsiteX7" fmla="*/ 1023313 w 1379682"/>
                  <a:gd name="connsiteY7" fmla="*/ 1763377 h 2026613"/>
                  <a:gd name="connsiteX8" fmla="*/ 950577 w 1379682"/>
                  <a:gd name="connsiteY8" fmla="*/ 1933095 h 2026613"/>
                  <a:gd name="connsiteX9" fmla="*/ 943649 w 1379682"/>
                  <a:gd name="connsiteY9" fmla="*/ 1936558 h 2026613"/>
                  <a:gd name="connsiteX10" fmla="*/ 590358 w 1379682"/>
                  <a:gd name="connsiteY10" fmla="*/ 1843040 h 2026613"/>
                  <a:gd name="connsiteX11" fmla="*/ 562649 w 1379682"/>
                  <a:gd name="connsiteY11" fmla="*/ 2026613 h 2026613"/>
                  <a:gd name="connsiteX12" fmla="*/ 18859 w 1379682"/>
                  <a:gd name="connsiteY12" fmla="*/ 1894995 h 2026613"/>
                  <a:gd name="connsiteX13" fmla="*/ 335589 w 1379682"/>
                  <a:gd name="connsiteY13" fmla="*/ 484910 h 2026613"/>
                  <a:gd name="connsiteX14" fmla="*/ 163561 w 1379682"/>
                  <a:gd name="connsiteY14" fmla="*/ 432956 h 2026613"/>
                  <a:gd name="connsiteX15" fmla="*/ 201661 w 1379682"/>
                  <a:gd name="connsiteY15" fmla="*/ 360604 h 2026613"/>
                  <a:gd name="connsiteX16" fmla="*/ 0 w 1379682"/>
                  <a:gd name="connsiteY16" fmla="*/ 285556 h 2026613"/>
                  <a:gd name="connsiteX17" fmla="*/ 198583 w 1379682"/>
                  <a:gd name="connsiteY17" fmla="*/ 0 h 2026613"/>
                  <a:gd name="connsiteX18" fmla="*/ 773547 w 1379682"/>
                  <a:gd name="connsiteY18" fmla="*/ 74662 h 2026613"/>
                  <a:gd name="connsiteX19" fmla="*/ 1053716 w 1379682"/>
                  <a:gd name="connsiteY19" fmla="*/ 158174 h 2026613"/>
                  <a:gd name="connsiteX20" fmla="*/ 1379682 w 1379682"/>
                  <a:gd name="connsiteY20" fmla="*/ 222828 h 2026613"/>
                  <a:gd name="connsiteX0" fmla="*/ 1379682 w 1379682"/>
                  <a:gd name="connsiteY0" fmla="*/ 222828 h 2026613"/>
                  <a:gd name="connsiteX1" fmla="*/ 1338119 w 1379682"/>
                  <a:gd name="connsiteY1" fmla="*/ 763925 h 2026613"/>
                  <a:gd name="connsiteX2" fmla="*/ 1307331 w 1379682"/>
                  <a:gd name="connsiteY2" fmla="*/ 1261149 h 2026613"/>
                  <a:gd name="connsiteX3" fmla="*/ 1290013 w 1379682"/>
                  <a:gd name="connsiteY3" fmla="*/ 1486286 h 2026613"/>
                  <a:gd name="connsiteX4" fmla="*/ 1276158 w 1379682"/>
                  <a:gd name="connsiteY4" fmla="*/ 1628295 h 2026613"/>
                  <a:gd name="connsiteX5" fmla="*/ 1238058 w 1379682"/>
                  <a:gd name="connsiteY5" fmla="*/ 1804940 h 2026613"/>
                  <a:gd name="connsiteX6" fmla="*/ 1217277 w 1379682"/>
                  <a:gd name="connsiteY6" fmla="*/ 1822258 h 2026613"/>
                  <a:gd name="connsiteX7" fmla="*/ 1023313 w 1379682"/>
                  <a:gd name="connsiteY7" fmla="*/ 1763377 h 2026613"/>
                  <a:gd name="connsiteX8" fmla="*/ 950577 w 1379682"/>
                  <a:gd name="connsiteY8" fmla="*/ 1933095 h 2026613"/>
                  <a:gd name="connsiteX9" fmla="*/ 943649 w 1379682"/>
                  <a:gd name="connsiteY9" fmla="*/ 1936558 h 2026613"/>
                  <a:gd name="connsiteX10" fmla="*/ 590358 w 1379682"/>
                  <a:gd name="connsiteY10" fmla="*/ 1843040 h 2026613"/>
                  <a:gd name="connsiteX11" fmla="*/ 562649 w 1379682"/>
                  <a:gd name="connsiteY11" fmla="*/ 2026613 h 2026613"/>
                  <a:gd name="connsiteX12" fmla="*/ 18859 w 1379682"/>
                  <a:gd name="connsiteY12" fmla="*/ 1894995 h 2026613"/>
                  <a:gd name="connsiteX13" fmla="*/ 335589 w 1379682"/>
                  <a:gd name="connsiteY13" fmla="*/ 484910 h 2026613"/>
                  <a:gd name="connsiteX14" fmla="*/ 163561 w 1379682"/>
                  <a:gd name="connsiteY14" fmla="*/ 432956 h 2026613"/>
                  <a:gd name="connsiteX15" fmla="*/ 201661 w 1379682"/>
                  <a:gd name="connsiteY15" fmla="*/ 360604 h 2026613"/>
                  <a:gd name="connsiteX16" fmla="*/ 0 w 1379682"/>
                  <a:gd name="connsiteY16" fmla="*/ 285556 h 2026613"/>
                  <a:gd name="connsiteX17" fmla="*/ 198583 w 1379682"/>
                  <a:gd name="connsiteY17" fmla="*/ 0 h 2026613"/>
                  <a:gd name="connsiteX18" fmla="*/ 519547 w 1379682"/>
                  <a:gd name="connsiteY18" fmla="*/ 57728 h 2026613"/>
                  <a:gd name="connsiteX19" fmla="*/ 1053716 w 1379682"/>
                  <a:gd name="connsiteY19" fmla="*/ 158174 h 2026613"/>
                  <a:gd name="connsiteX20" fmla="*/ 1379682 w 1379682"/>
                  <a:gd name="connsiteY20" fmla="*/ 222828 h 2026613"/>
                  <a:gd name="connsiteX0" fmla="*/ 1379682 w 1379682"/>
                  <a:gd name="connsiteY0" fmla="*/ 222828 h 2026613"/>
                  <a:gd name="connsiteX1" fmla="*/ 1338119 w 1379682"/>
                  <a:gd name="connsiteY1" fmla="*/ 763925 h 2026613"/>
                  <a:gd name="connsiteX2" fmla="*/ 1307331 w 1379682"/>
                  <a:gd name="connsiteY2" fmla="*/ 1261149 h 2026613"/>
                  <a:gd name="connsiteX3" fmla="*/ 1290013 w 1379682"/>
                  <a:gd name="connsiteY3" fmla="*/ 1486286 h 2026613"/>
                  <a:gd name="connsiteX4" fmla="*/ 1276158 w 1379682"/>
                  <a:gd name="connsiteY4" fmla="*/ 1628295 h 2026613"/>
                  <a:gd name="connsiteX5" fmla="*/ 1238058 w 1379682"/>
                  <a:gd name="connsiteY5" fmla="*/ 1804940 h 2026613"/>
                  <a:gd name="connsiteX6" fmla="*/ 1217277 w 1379682"/>
                  <a:gd name="connsiteY6" fmla="*/ 1822258 h 2026613"/>
                  <a:gd name="connsiteX7" fmla="*/ 1023313 w 1379682"/>
                  <a:gd name="connsiteY7" fmla="*/ 1763377 h 2026613"/>
                  <a:gd name="connsiteX8" fmla="*/ 950577 w 1379682"/>
                  <a:gd name="connsiteY8" fmla="*/ 1933095 h 2026613"/>
                  <a:gd name="connsiteX9" fmla="*/ 943649 w 1379682"/>
                  <a:gd name="connsiteY9" fmla="*/ 1936558 h 2026613"/>
                  <a:gd name="connsiteX10" fmla="*/ 590358 w 1379682"/>
                  <a:gd name="connsiteY10" fmla="*/ 1843040 h 2026613"/>
                  <a:gd name="connsiteX11" fmla="*/ 562649 w 1379682"/>
                  <a:gd name="connsiteY11" fmla="*/ 2026613 h 2026613"/>
                  <a:gd name="connsiteX12" fmla="*/ 18859 w 1379682"/>
                  <a:gd name="connsiteY12" fmla="*/ 1894995 h 2026613"/>
                  <a:gd name="connsiteX13" fmla="*/ 335589 w 1379682"/>
                  <a:gd name="connsiteY13" fmla="*/ 484910 h 2026613"/>
                  <a:gd name="connsiteX14" fmla="*/ 163561 w 1379682"/>
                  <a:gd name="connsiteY14" fmla="*/ 432956 h 2026613"/>
                  <a:gd name="connsiteX15" fmla="*/ 201661 w 1379682"/>
                  <a:gd name="connsiteY15" fmla="*/ 360604 h 2026613"/>
                  <a:gd name="connsiteX16" fmla="*/ 0 w 1379682"/>
                  <a:gd name="connsiteY16" fmla="*/ 285556 h 2026613"/>
                  <a:gd name="connsiteX17" fmla="*/ 198583 w 1379682"/>
                  <a:gd name="connsiteY17" fmla="*/ 0 h 2026613"/>
                  <a:gd name="connsiteX18" fmla="*/ 519547 w 1379682"/>
                  <a:gd name="connsiteY18" fmla="*/ 57728 h 2026613"/>
                  <a:gd name="connsiteX19" fmla="*/ 1049482 w 1379682"/>
                  <a:gd name="connsiteY19" fmla="*/ 170874 h 2026613"/>
                  <a:gd name="connsiteX20" fmla="*/ 1379682 w 1379682"/>
                  <a:gd name="connsiteY20" fmla="*/ 222828 h 2026613"/>
                  <a:gd name="connsiteX0" fmla="*/ 1379682 w 1379682"/>
                  <a:gd name="connsiteY0" fmla="*/ 222828 h 2026613"/>
                  <a:gd name="connsiteX1" fmla="*/ 1342352 w 1379682"/>
                  <a:gd name="connsiteY1" fmla="*/ 831659 h 2026613"/>
                  <a:gd name="connsiteX2" fmla="*/ 1307331 w 1379682"/>
                  <a:gd name="connsiteY2" fmla="*/ 1261149 h 2026613"/>
                  <a:gd name="connsiteX3" fmla="*/ 1290013 w 1379682"/>
                  <a:gd name="connsiteY3" fmla="*/ 1486286 h 2026613"/>
                  <a:gd name="connsiteX4" fmla="*/ 1276158 w 1379682"/>
                  <a:gd name="connsiteY4" fmla="*/ 1628295 h 2026613"/>
                  <a:gd name="connsiteX5" fmla="*/ 1238058 w 1379682"/>
                  <a:gd name="connsiteY5" fmla="*/ 1804940 h 2026613"/>
                  <a:gd name="connsiteX6" fmla="*/ 1217277 w 1379682"/>
                  <a:gd name="connsiteY6" fmla="*/ 1822258 h 2026613"/>
                  <a:gd name="connsiteX7" fmla="*/ 1023313 w 1379682"/>
                  <a:gd name="connsiteY7" fmla="*/ 1763377 h 2026613"/>
                  <a:gd name="connsiteX8" fmla="*/ 950577 w 1379682"/>
                  <a:gd name="connsiteY8" fmla="*/ 1933095 h 2026613"/>
                  <a:gd name="connsiteX9" fmla="*/ 943649 w 1379682"/>
                  <a:gd name="connsiteY9" fmla="*/ 1936558 h 2026613"/>
                  <a:gd name="connsiteX10" fmla="*/ 590358 w 1379682"/>
                  <a:gd name="connsiteY10" fmla="*/ 1843040 h 2026613"/>
                  <a:gd name="connsiteX11" fmla="*/ 562649 w 1379682"/>
                  <a:gd name="connsiteY11" fmla="*/ 2026613 h 2026613"/>
                  <a:gd name="connsiteX12" fmla="*/ 18859 w 1379682"/>
                  <a:gd name="connsiteY12" fmla="*/ 1894995 h 2026613"/>
                  <a:gd name="connsiteX13" fmla="*/ 335589 w 1379682"/>
                  <a:gd name="connsiteY13" fmla="*/ 484910 h 2026613"/>
                  <a:gd name="connsiteX14" fmla="*/ 163561 w 1379682"/>
                  <a:gd name="connsiteY14" fmla="*/ 432956 h 2026613"/>
                  <a:gd name="connsiteX15" fmla="*/ 201661 w 1379682"/>
                  <a:gd name="connsiteY15" fmla="*/ 360604 h 2026613"/>
                  <a:gd name="connsiteX16" fmla="*/ 0 w 1379682"/>
                  <a:gd name="connsiteY16" fmla="*/ 285556 h 2026613"/>
                  <a:gd name="connsiteX17" fmla="*/ 198583 w 1379682"/>
                  <a:gd name="connsiteY17" fmla="*/ 0 h 2026613"/>
                  <a:gd name="connsiteX18" fmla="*/ 519547 w 1379682"/>
                  <a:gd name="connsiteY18" fmla="*/ 57728 h 2026613"/>
                  <a:gd name="connsiteX19" fmla="*/ 1049482 w 1379682"/>
                  <a:gd name="connsiteY19" fmla="*/ 170874 h 2026613"/>
                  <a:gd name="connsiteX20" fmla="*/ 1379682 w 1379682"/>
                  <a:gd name="connsiteY20" fmla="*/ 222828 h 2026613"/>
                  <a:gd name="connsiteX0" fmla="*/ 1360823 w 1360823"/>
                  <a:gd name="connsiteY0" fmla="*/ 222828 h 2026613"/>
                  <a:gd name="connsiteX1" fmla="*/ 1323493 w 1360823"/>
                  <a:gd name="connsiteY1" fmla="*/ 831659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16730 w 1360823"/>
                  <a:gd name="connsiteY13" fmla="*/ 484910 h 2026613"/>
                  <a:gd name="connsiteX14" fmla="*/ 144702 w 1360823"/>
                  <a:gd name="connsiteY14" fmla="*/ 432956 h 2026613"/>
                  <a:gd name="connsiteX15" fmla="*/ 182802 w 1360823"/>
                  <a:gd name="connsiteY15" fmla="*/ 360604 h 2026613"/>
                  <a:gd name="connsiteX16" fmla="*/ 7811 w 1360823"/>
                  <a:gd name="connsiteY16" fmla="*/ 293176 h 2026613"/>
                  <a:gd name="connsiteX17" fmla="*/ 179724 w 1360823"/>
                  <a:gd name="connsiteY17" fmla="*/ 0 h 2026613"/>
                  <a:gd name="connsiteX18" fmla="*/ 500688 w 1360823"/>
                  <a:gd name="connsiteY18" fmla="*/ 57728 h 2026613"/>
                  <a:gd name="connsiteX19" fmla="*/ 1030623 w 1360823"/>
                  <a:gd name="connsiteY19" fmla="*/ 170874 h 2026613"/>
                  <a:gd name="connsiteX20" fmla="*/ 1360823 w 1360823"/>
                  <a:gd name="connsiteY20" fmla="*/ 222828 h 2026613"/>
                  <a:gd name="connsiteX0" fmla="*/ 1360823 w 1360823"/>
                  <a:gd name="connsiteY0" fmla="*/ 222828 h 2026613"/>
                  <a:gd name="connsiteX1" fmla="*/ 1323493 w 1360823"/>
                  <a:gd name="connsiteY1" fmla="*/ 831659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16730 w 1360823"/>
                  <a:gd name="connsiteY13" fmla="*/ 484910 h 2026613"/>
                  <a:gd name="connsiteX14" fmla="*/ 144702 w 1360823"/>
                  <a:gd name="connsiteY14" fmla="*/ 432956 h 2026613"/>
                  <a:gd name="connsiteX15" fmla="*/ 182802 w 1360823"/>
                  <a:gd name="connsiteY15" fmla="*/ 360604 h 2026613"/>
                  <a:gd name="connsiteX16" fmla="*/ 7811 w 1360823"/>
                  <a:gd name="connsiteY16" fmla="*/ 293176 h 2026613"/>
                  <a:gd name="connsiteX17" fmla="*/ 168294 w 1360823"/>
                  <a:gd name="connsiteY17" fmla="*/ 0 h 2026613"/>
                  <a:gd name="connsiteX18" fmla="*/ 500688 w 1360823"/>
                  <a:gd name="connsiteY18" fmla="*/ 57728 h 2026613"/>
                  <a:gd name="connsiteX19" fmla="*/ 1030623 w 1360823"/>
                  <a:gd name="connsiteY19" fmla="*/ 170874 h 2026613"/>
                  <a:gd name="connsiteX20" fmla="*/ 1360823 w 1360823"/>
                  <a:gd name="connsiteY20" fmla="*/ 222828 h 2026613"/>
                  <a:gd name="connsiteX0" fmla="*/ 1360823 w 1360823"/>
                  <a:gd name="connsiteY0" fmla="*/ 222828 h 2026613"/>
                  <a:gd name="connsiteX1" fmla="*/ 1323493 w 1360823"/>
                  <a:gd name="connsiteY1" fmla="*/ 831659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16730 w 1360823"/>
                  <a:gd name="connsiteY13" fmla="*/ 484910 h 2026613"/>
                  <a:gd name="connsiteX14" fmla="*/ 167562 w 1360823"/>
                  <a:gd name="connsiteY14" fmla="*/ 432956 h 2026613"/>
                  <a:gd name="connsiteX15" fmla="*/ 182802 w 1360823"/>
                  <a:gd name="connsiteY15" fmla="*/ 360604 h 2026613"/>
                  <a:gd name="connsiteX16" fmla="*/ 7811 w 1360823"/>
                  <a:gd name="connsiteY16" fmla="*/ 293176 h 2026613"/>
                  <a:gd name="connsiteX17" fmla="*/ 168294 w 1360823"/>
                  <a:gd name="connsiteY17" fmla="*/ 0 h 2026613"/>
                  <a:gd name="connsiteX18" fmla="*/ 500688 w 1360823"/>
                  <a:gd name="connsiteY18" fmla="*/ 57728 h 2026613"/>
                  <a:gd name="connsiteX19" fmla="*/ 1030623 w 1360823"/>
                  <a:gd name="connsiteY19" fmla="*/ 170874 h 2026613"/>
                  <a:gd name="connsiteX20" fmla="*/ 1360823 w 1360823"/>
                  <a:gd name="connsiteY20" fmla="*/ 222828 h 2026613"/>
                  <a:gd name="connsiteX0" fmla="*/ 1360823 w 1360823"/>
                  <a:gd name="connsiteY0" fmla="*/ 222828 h 2026613"/>
                  <a:gd name="connsiteX1" fmla="*/ 1323493 w 1360823"/>
                  <a:gd name="connsiteY1" fmla="*/ 831659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16730 w 1360823"/>
                  <a:gd name="connsiteY13" fmla="*/ 484910 h 2026613"/>
                  <a:gd name="connsiteX14" fmla="*/ 167562 w 1360823"/>
                  <a:gd name="connsiteY14" fmla="*/ 432956 h 2026613"/>
                  <a:gd name="connsiteX15" fmla="*/ 213282 w 1360823"/>
                  <a:gd name="connsiteY15" fmla="*/ 360604 h 2026613"/>
                  <a:gd name="connsiteX16" fmla="*/ 7811 w 1360823"/>
                  <a:gd name="connsiteY16" fmla="*/ 293176 h 2026613"/>
                  <a:gd name="connsiteX17" fmla="*/ 168294 w 1360823"/>
                  <a:gd name="connsiteY17" fmla="*/ 0 h 2026613"/>
                  <a:gd name="connsiteX18" fmla="*/ 500688 w 1360823"/>
                  <a:gd name="connsiteY18" fmla="*/ 57728 h 2026613"/>
                  <a:gd name="connsiteX19" fmla="*/ 1030623 w 1360823"/>
                  <a:gd name="connsiteY19" fmla="*/ 170874 h 2026613"/>
                  <a:gd name="connsiteX20" fmla="*/ 1360823 w 1360823"/>
                  <a:gd name="connsiteY20" fmla="*/ 222828 h 2026613"/>
                  <a:gd name="connsiteX0" fmla="*/ 1360823 w 1360823"/>
                  <a:gd name="connsiteY0" fmla="*/ 222828 h 2026613"/>
                  <a:gd name="connsiteX1" fmla="*/ 1323493 w 1360823"/>
                  <a:gd name="connsiteY1" fmla="*/ 831659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16730 w 1360823"/>
                  <a:gd name="connsiteY13" fmla="*/ 484910 h 2026613"/>
                  <a:gd name="connsiteX14" fmla="*/ 198042 w 1360823"/>
                  <a:gd name="connsiteY14" fmla="*/ 444386 h 2026613"/>
                  <a:gd name="connsiteX15" fmla="*/ 213282 w 1360823"/>
                  <a:gd name="connsiteY15" fmla="*/ 360604 h 2026613"/>
                  <a:gd name="connsiteX16" fmla="*/ 7811 w 1360823"/>
                  <a:gd name="connsiteY16" fmla="*/ 293176 h 2026613"/>
                  <a:gd name="connsiteX17" fmla="*/ 168294 w 1360823"/>
                  <a:gd name="connsiteY17" fmla="*/ 0 h 2026613"/>
                  <a:gd name="connsiteX18" fmla="*/ 500688 w 1360823"/>
                  <a:gd name="connsiteY18" fmla="*/ 57728 h 2026613"/>
                  <a:gd name="connsiteX19" fmla="*/ 1030623 w 1360823"/>
                  <a:gd name="connsiteY19" fmla="*/ 170874 h 2026613"/>
                  <a:gd name="connsiteX20" fmla="*/ 1360823 w 1360823"/>
                  <a:gd name="connsiteY20" fmla="*/ 222828 h 2026613"/>
                  <a:gd name="connsiteX0" fmla="*/ 1360823 w 1360823"/>
                  <a:gd name="connsiteY0" fmla="*/ 222828 h 2026613"/>
                  <a:gd name="connsiteX1" fmla="*/ 1323493 w 1360823"/>
                  <a:gd name="connsiteY1" fmla="*/ 831659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16730 w 1360823"/>
                  <a:gd name="connsiteY13" fmla="*/ 484910 h 2026613"/>
                  <a:gd name="connsiteX14" fmla="*/ 198042 w 1360823"/>
                  <a:gd name="connsiteY14" fmla="*/ 444386 h 2026613"/>
                  <a:gd name="connsiteX15" fmla="*/ 213282 w 1360823"/>
                  <a:gd name="connsiteY15" fmla="*/ 360604 h 2026613"/>
                  <a:gd name="connsiteX16" fmla="*/ 7811 w 1360823"/>
                  <a:gd name="connsiteY16" fmla="*/ 293176 h 2026613"/>
                  <a:gd name="connsiteX17" fmla="*/ 168294 w 1360823"/>
                  <a:gd name="connsiteY17" fmla="*/ 0 h 2026613"/>
                  <a:gd name="connsiteX18" fmla="*/ 429689 w 1360823"/>
                  <a:gd name="connsiteY18" fmla="*/ 45894 h 2026613"/>
                  <a:gd name="connsiteX19" fmla="*/ 1030623 w 1360823"/>
                  <a:gd name="connsiteY19" fmla="*/ 170874 h 2026613"/>
                  <a:gd name="connsiteX20" fmla="*/ 1360823 w 1360823"/>
                  <a:gd name="connsiteY20" fmla="*/ 222828 h 2026613"/>
                  <a:gd name="connsiteX0" fmla="*/ 1360823 w 1360823"/>
                  <a:gd name="connsiteY0" fmla="*/ 222828 h 2026613"/>
                  <a:gd name="connsiteX1" fmla="*/ 1323493 w 1360823"/>
                  <a:gd name="connsiteY1" fmla="*/ 831659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16730 w 1360823"/>
                  <a:gd name="connsiteY13" fmla="*/ 484910 h 2026613"/>
                  <a:gd name="connsiteX14" fmla="*/ 198042 w 1360823"/>
                  <a:gd name="connsiteY14" fmla="*/ 444386 h 2026613"/>
                  <a:gd name="connsiteX15" fmla="*/ 213282 w 1360823"/>
                  <a:gd name="connsiteY15" fmla="*/ 360604 h 2026613"/>
                  <a:gd name="connsiteX16" fmla="*/ 7811 w 1360823"/>
                  <a:gd name="connsiteY16" fmla="*/ 293176 h 2026613"/>
                  <a:gd name="connsiteX17" fmla="*/ 168294 w 1360823"/>
                  <a:gd name="connsiteY17" fmla="*/ 0 h 2026613"/>
                  <a:gd name="connsiteX18" fmla="*/ 429689 w 1360823"/>
                  <a:gd name="connsiteY18" fmla="*/ 45894 h 2026613"/>
                  <a:gd name="connsiteX19" fmla="*/ 468546 w 1360823"/>
                  <a:gd name="connsiteY19" fmla="*/ 212292 h 2026613"/>
                  <a:gd name="connsiteX20" fmla="*/ 1360823 w 1360823"/>
                  <a:gd name="connsiteY20" fmla="*/ 222828 h 2026613"/>
                  <a:gd name="connsiteX0" fmla="*/ 1360823 w 1360823"/>
                  <a:gd name="connsiteY0" fmla="*/ 222828 h 2026613"/>
                  <a:gd name="connsiteX1" fmla="*/ 1323493 w 1360823"/>
                  <a:gd name="connsiteY1" fmla="*/ 831659 h 2026613"/>
                  <a:gd name="connsiteX2" fmla="*/ 1288472 w 1360823"/>
                  <a:gd name="connsiteY2" fmla="*/ 1261149 h 2026613"/>
                  <a:gd name="connsiteX3" fmla="*/ 1271154 w 1360823"/>
                  <a:gd name="connsiteY3" fmla="*/ 1486286 h 2026613"/>
                  <a:gd name="connsiteX4" fmla="*/ 1257299 w 1360823"/>
                  <a:gd name="connsiteY4" fmla="*/ 1628295 h 2026613"/>
                  <a:gd name="connsiteX5" fmla="*/ 1219199 w 1360823"/>
                  <a:gd name="connsiteY5" fmla="*/ 1804940 h 2026613"/>
                  <a:gd name="connsiteX6" fmla="*/ 1198418 w 1360823"/>
                  <a:gd name="connsiteY6" fmla="*/ 1822258 h 2026613"/>
                  <a:gd name="connsiteX7" fmla="*/ 1004454 w 1360823"/>
                  <a:gd name="connsiteY7" fmla="*/ 1763377 h 2026613"/>
                  <a:gd name="connsiteX8" fmla="*/ 931718 w 1360823"/>
                  <a:gd name="connsiteY8" fmla="*/ 1933095 h 2026613"/>
                  <a:gd name="connsiteX9" fmla="*/ 924790 w 1360823"/>
                  <a:gd name="connsiteY9" fmla="*/ 1936558 h 2026613"/>
                  <a:gd name="connsiteX10" fmla="*/ 571499 w 1360823"/>
                  <a:gd name="connsiteY10" fmla="*/ 1843040 h 2026613"/>
                  <a:gd name="connsiteX11" fmla="*/ 543790 w 1360823"/>
                  <a:gd name="connsiteY11" fmla="*/ 2026613 h 2026613"/>
                  <a:gd name="connsiteX12" fmla="*/ 0 w 1360823"/>
                  <a:gd name="connsiteY12" fmla="*/ 1894995 h 2026613"/>
                  <a:gd name="connsiteX13" fmla="*/ 316730 w 1360823"/>
                  <a:gd name="connsiteY13" fmla="*/ 484910 h 2026613"/>
                  <a:gd name="connsiteX14" fmla="*/ 198042 w 1360823"/>
                  <a:gd name="connsiteY14" fmla="*/ 444386 h 2026613"/>
                  <a:gd name="connsiteX15" fmla="*/ 213282 w 1360823"/>
                  <a:gd name="connsiteY15" fmla="*/ 360604 h 2026613"/>
                  <a:gd name="connsiteX16" fmla="*/ 7811 w 1360823"/>
                  <a:gd name="connsiteY16" fmla="*/ 293176 h 2026613"/>
                  <a:gd name="connsiteX17" fmla="*/ 168294 w 1360823"/>
                  <a:gd name="connsiteY17" fmla="*/ 0 h 2026613"/>
                  <a:gd name="connsiteX18" fmla="*/ 429689 w 1360823"/>
                  <a:gd name="connsiteY18" fmla="*/ 45894 h 2026613"/>
                  <a:gd name="connsiteX19" fmla="*/ 415294 w 1360823"/>
                  <a:gd name="connsiteY19" fmla="*/ 212292 h 2026613"/>
                  <a:gd name="connsiteX20" fmla="*/ 1360823 w 1360823"/>
                  <a:gd name="connsiteY20" fmla="*/ 222828 h 2026613"/>
                  <a:gd name="connsiteX0" fmla="*/ 627162 w 1323493"/>
                  <a:gd name="connsiteY0" fmla="*/ 246496 h 2026613"/>
                  <a:gd name="connsiteX1" fmla="*/ 1323493 w 1323493"/>
                  <a:gd name="connsiteY1" fmla="*/ 831659 h 2026613"/>
                  <a:gd name="connsiteX2" fmla="*/ 1288472 w 1323493"/>
                  <a:gd name="connsiteY2" fmla="*/ 1261149 h 2026613"/>
                  <a:gd name="connsiteX3" fmla="*/ 1271154 w 1323493"/>
                  <a:gd name="connsiteY3" fmla="*/ 1486286 h 2026613"/>
                  <a:gd name="connsiteX4" fmla="*/ 1257299 w 1323493"/>
                  <a:gd name="connsiteY4" fmla="*/ 1628295 h 2026613"/>
                  <a:gd name="connsiteX5" fmla="*/ 1219199 w 1323493"/>
                  <a:gd name="connsiteY5" fmla="*/ 1804940 h 2026613"/>
                  <a:gd name="connsiteX6" fmla="*/ 1198418 w 1323493"/>
                  <a:gd name="connsiteY6" fmla="*/ 1822258 h 2026613"/>
                  <a:gd name="connsiteX7" fmla="*/ 1004454 w 1323493"/>
                  <a:gd name="connsiteY7" fmla="*/ 1763377 h 2026613"/>
                  <a:gd name="connsiteX8" fmla="*/ 931718 w 1323493"/>
                  <a:gd name="connsiteY8" fmla="*/ 1933095 h 2026613"/>
                  <a:gd name="connsiteX9" fmla="*/ 924790 w 1323493"/>
                  <a:gd name="connsiteY9" fmla="*/ 1936558 h 2026613"/>
                  <a:gd name="connsiteX10" fmla="*/ 571499 w 1323493"/>
                  <a:gd name="connsiteY10" fmla="*/ 1843040 h 2026613"/>
                  <a:gd name="connsiteX11" fmla="*/ 543790 w 1323493"/>
                  <a:gd name="connsiteY11" fmla="*/ 2026613 h 2026613"/>
                  <a:gd name="connsiteX12" fmla="*/ 0 w 1323493"/>
                  <a:gd name="connsiteY12" fmla="*/ 1894995 h 2026613"/>
                  <a:gd name="connsiteX13" fmla="*/ 316730 w 1323493"/>
                  <a:gd name="connsiteY13" fmla="*/ 484910 h 2026613"/>
                  <a:gd name="connsiteX14" fmla="*/ 198042 w 1323493"/>
                  <a:gd name="connsiteY14" fmla="*/ 444386 h 2026613"/>
                  <a:gd name="connsiteX15" fmla="*/ 213282 w 1323493"/>
                  <a:gd name="connsiteY15" fmla="*/ 360604 h 2026613"/>
                  <a:gd name="connsiteX16" fmla="*/ 7811 w 1323493"/>
                  <a:gd name="connsiteY16" fmla="*/ 293176 h 2026613"/>
                  <a:gd name="connsiteX17" fmla="*/ 168294 w 1323493"/>
                  <a:gd name="connsiteY17" fmla="*/ 0 h 2026613"/>
                  <a:gd name="connsiteX18" fmla="*/ 429689 w 1323493"/>
                  <a:gd name="connsiteY18" fmla="*/ 45894 h 2026613"/>
                  <a:gd name="connsiteX19" fmla="*/ 415294 w 1323493"/>
                  <a:gd name="connsiteY19" fmla="*/ 212292 h 2026613"/>
                  <a:gd name="connsiteX20" fmla="*/ 627162 w 1323493"/>
                  <a:gd name="connsiteY20" fmla="*/ 246496 h 2026613"/>
                  <a:gd name="connsiteX0" fmla="*/ 627162 w 1288471"/>
                  <a:gd name="connsiteY0" fmla="*/ 246496 h 2026613"/>
                  <a:gd name="connsiteX1" fmla="*/ 625333 w 1288471"/>
                  <a:gd name="connsiteY1" fmla="*/ 423413 h 2026613"/>
                  <a:gd name="connsiteX2" fmla="*/ 1288472 w 1288471"/>
                  <a:gd name="connsiteY2" fmla="*/ 1261149 h 2026613"/>
                  <a:gd name="connsiteX3" fmla="*/ 1271154 w 1288471"/>
                  <a:gd name="connsiteY3" fmla="*/ 1486286 h 2026613"/>
                  <a:gd name="connsiteX4" fmla="*/ 1257299 w 1288471"/>
                  <a:gd name="connsiteY4" fmla="*/ 1628295 h 2026613"/>
                  <a:gd name="connsiteX5" fmla="*/ 1219199 w 1288471"/>
                  <a:gd name="connsiteY5" fmla="*/ 1804940 h 2026613"/>
                  <a:gd name="connsiteX6" fmla="*/ 1198418 w 1288471"/>
                  <a:gd name="connsiteY6" fmla="*/ 1822258 h 2026613"/>
                  <a:gd name="connsiteX7" fmla="*/ 1004454 w 1288471"/>
                  <a:gd name="connsiteY7" fmla="*/ 1763377 h 2026613"/>
                  <a:gd name="connsiteX8" fmla="*/ 931718 w 1288471"/>
                  <a:gd name="connsiteY8" fmla="*/ 1933095 h 2026613"/>
                  <a:gd name="connsiteX9" fmla="*/ 924790 w 1288471"/>
                  <a:gd name="connsiteY9" fmla="*/ 1936558 h 2026613"/>
                  <a:gd name="connsiteX10" fmla="*/ 571499 w 1288471"/>
                  <a:gd name="connsiteY10" fmla="*/ 1843040 h 2026613"/>
                  <a:gd name="connsiteX11" fmla="*/ 543790 w 1288471"/>
                  <a:gd name="connsiteY11" fmla="*/ 2026613 h 2026613"/>
                  <a:gd name="connsiteX12" fmla="*/ 0 w 1288471"/>
                  <a:gd name="connsiteY12" fmla="*/ 1894995 h 2026613"/>
                  <a:gd name="connsiteX13" fmla="*/ 316730 w 1288471"/>
                  <a:gd name="connsiteY13" fmla="*/ 484910 h 2026613"/>
                  <a:gd name="connsiteX14" fmla="*/ 198042 w 1288471"/>
                  <a:gd name="connsiteY14" fmla="*/ 444386 h 2026613"/>
                  <a:gd name="connsiteX15" fmla="*/ 213282 w 1288471"/>
                  <a:gd name="connsiteY15" fmla="*/ 360604 h 2026613"/>
                  <a:gd name="connsiteX16" fmla="*/ 7811 w 1288471"/>
                  <a:gd name="connsiteY16" fmla="*/ 293176 h 2026613"/>
                  <a:gd name="connsiteX17" fmla="*/ 168294 w 1288471"/>
                  <a:gd name="connsiteY17" fmla="*/ 0 h 2026613"/>
                  <a:gd name="connsiteX18" fmla="*/ 429689 w 1288471"/>
                  <a:gd name="connsiteY18" fmla="*/ 45894 h 2026613"/>
                  <a:gd name="connsiteX19" fmla="*/ 415294 w 1288471"/>
                  <a:gd name="connsiteY19" fmla="*/ 212292 h 2026613"/>
                  <a:gd name="connsiteX20" fmla="*/ 627162 w 1288471"/>
                  <a:gd name="connsiteY20" fmla="*/ 246496 h 2026613"/>
                  <a:gd name="connsiteX0" fmla="*/ 627162 w 1288471"/>
                  <a:gd name="connsiteY0" fmla="*/ 246496 h 2026613"/>
                  <a:gd name="connsiteX1" fmla="*/ 625333 w 1288471"/>
                  <a:gd name="connsiteY1" fmla="*/ 423413 h 2026613"/>
                  <a:gd name="connsiteX2" fmla="*/ 1288472 w 1288471"/>
                  <a:gd name="connsiteY2" fmla="*/ 1261149 h 2026613"/>
                  <a:gd name="connsiteX3" fmla="*/ 849963 w 1288471"/>
                  <a:gd name="connsiteY3" fmla="*/ 694798 h 2026613"/>
                  <a:gd name="connsiteX4" fmla="*/ 1271154 w 1288471"/>
                  <a:gd name="connsiteY4" fmla="*/ 1486286 h 2026613"/>
                  <a:gd name="connsiteX5" fmla="*/ 1257299 w 1288471"/>
                  <a:gd name="connsiteY5" fmla="*/ 1628295 h 2026613"/>
                  <a:gd name="connsiteX6" fmla="*/ 1219199 w 1288471"/>
                  <a:gd name="connsiteY6" fmla="*/ 1804940 h 2026613"/>
                  <a:gd name="connsiteX7" fmla="*/ 1198418 w 1288471"/>
                  <a:gd name="connsiteY7" fmla="*/ 1822258 h 2026613"/>
                  <a:gd name="connsiteX8" fmla="*/ 1004454 w 1288471"/>
                  <a:gd name="connsiteY8" fmla="*/ 1763377 h 2026613"/>
                  <a:gd name="connsiteX9" fmla="*/ 931718 w 1288471"/>
                  <a:gd name="connsiteY9" fmla="*/ 1933095 h 2026613"/>
                  <a:gd name="connsiteX10" fmla="*/ 924790 w 1288471"/>
                  <a:gd name="connsiteY10" fmla="*/ 1936558 h 2026613"/>
                  <a:gd name="connsiteX11" fmla="*/ 571499 w 1288471"/>
                  <a:gd name="connsiteY11" fmla="*/ 1843040 h 2026613"/>
                  <a:gd name="connsiteX12" fmla="*/ 543790 w 1288471"/>
                  <a:gd name="connsiteY12" fmla="*/ 2026613 h 2026613"/>
                  <a:gd name="connsiteX13" fmla="*/ 0 w 1288471"/>
                  <a:gd name="connsiteY13" fmla="*/ 1894995 h 2026613"/>
                  <a:gd name="connsiteX14" fmla="*/ 316730 w 1288471"/>
                  <a:gd name="connsiteY14" fmla="*/ 484910 h 2026613"/>
                  <a:gd name="connsiteX15" fmla="*/ 198042 w 1288471"/>
                  <a:gd name="connsiteY15" fmla="*/ 444386 h 2026613"/>
                  <a:gd name="connsiteX16" fmla="*/ 213282 w 1288471"/>
                  <a:gd name="connsiteY16" fmla="*/ 360604 h 2026613"/>
                  <a:gd name="connsiteX17" fmla="*/ 7811 w 1288471"/>
                  <a:gd name="connsiteY17" fmla="*/ 293176 h 2026613"/>
                  <a:gd name="connsiteX18" fmla="*/ 168294 w 1288471"/>
                  <a:gd name="connsiteY18" fmla="*/ 0 h 2026613"/>
                  <a:gd name="connsiteX19" fmla="*/ 429689 w 1288471"/>
                  <a:gd name="connsiteY19" fmla="*/ 45894 h 2026613"/>
                  <a:gd name="connsiteX20" fmla="*/ 415294 w 1288471"/>
                  <a:gd name="connsiteY20" fmla="*/ 212292 h 2026613"/>
                  <a:gd name="connsiteX21" fmla="*/ 627162 w 1288471"/>
                  <a:gd name="connsiteY21" fmla="*/ 246496 h 2026613"/>
                  <a:gd name="connsiteX0" fmla="*/ 627162 w 1636873"/>
                  <a:gd name="connsiteY0" fmla="*/ 246496 h 2026613"/>
                  <a:gd name="connsiteX1" fmla="*/ 625333 w 1636873"/>
                  <a:gd name="connsiteY1" fmla="*/ 423413 h 2026613"/>
                  <a:gd name="connsiteX2" fmla="*/ 1288472 w 1636873"/>
                  <a:gd name="connsiteY2" fmla="*/ 1261149 h 2026613"/>
                  <a:gd name="connsiteX3" fmla="*/ 1636873 w 1636873"/>
                  <a:gd name="connsiteY3" fmla="*/ 1185878 h 2026613"/>
                  <a:gd name="connsiteX4" fmla="*/ 1271154 w 1636873"/>
                  <a:gd name="connsiteY4" fmla="*/ 1486286 h 2026613"/>
                  <a:gd name="connsiteX5" fmla="*/ 1257299 w 1636873"/>
                  <a:gd name="connsiteY5" fmla="*/ 1628295 h 2026613"/>
                  <a:gd name="connsiteX6" fmla="*/ 1219199 w 1636873"/>
                  <a:gd name="connsiteY6" fmla="*/ 1804940 h 2026613"/>
                  <a:gd name="connsiteX7" fmla="*/ 1198418 w 1636873"/>
                  <a:gd name="connsiteY7" fmla="*/ 1822258 h 2026613"/>
                  <a:gd name="connsiteX8" fmla="*/ 1004454 w 1636873"/>
                  <a:gd name="connsiteY8" fmla="*/ 1763377 h 2026613"/>
                  <a:gd name="connsiteX9" fmla="*/ 931718 w 1636873"/>
                  <a:gd name="connsiteY9" fmla="*/ 1933095 h 2026613"/>
                  <a:gd name="connsiteX10" fmla="*/ 924790 w 1636873"/>
                  <a:gd name="connsiteY10" fmla="*/ 1936558 h 2026613"/>
                  <a:gd name="connsiteX11" fmla="*/ 571499 w 1636873"/>
                  <a:gd name="connsiteY11" fmla="*/ 1843040 h 2026613"/>
                  <a:gd name="connsiteX12" fmla="*/ 543790 w 1636873"/>
                  <a:gd name="connsiteY12" fmla="*/ 2026613 h 2026613"/>
                  <a:gd name="connsiteX13" fmla="*/ 0 w 1636873"/>
                  <a:gd name="connsiteY13" fmla="*/ 1894995 h 2026613"/>
                  <a:gd name="connsiteX14" fmla="*/ 316730 w 1636873"/>
                  <a:gd name="connsiteY14" fmla="*/ 484910 h 2026613"/>
                  <a:gd name="connsiteX15" fmla="*/ 198042 w 1636873"/>
                  <a:gd name="connsiteY15" fmla="*/ 444386 h 2026613"/>
                  <a:gd name="connsiteX16" fmla="*/ 213282 w 1636873"/>
                  <a:gd name="connsiteY16" fmla="*/ 360604 h 2026613"/>
                  <a:gd name="connsiteX17" fmla="*/ 7811 w 1636873"/>
                  <a:gd name="connsiteY17" fmla="*/ 293176 h 2026613"/>
                  <a:gd name="connsiteX18" fmla="*/ 168294 w 1636873"/>
                  <a:gd name="connsiteY18" fmla="*/ 0 h 2026613"/>
                  <a:gd name="connsiteX19" fmla="*/ 429689 w 1636873"/>
                  <a:gd name="connsiteY19" fmla="*/ 45894 h 2026613"/>
                  <a:gd name="connsiteX20" fmla="*/ 415294 w 1636873"/>
                  <a:gd name="connsiteY20" fmla="*/ 212292 h 2026613"/>
                  <a:gd name="connsiteX21" fmla="*/ 627162 w 1636873"/>
                  <a:gd name="connsiteY21" fmla="*/ 246496 h 2026613"/>
                  <a:gd name="connsiteX0" fmla="*/ 627162 w 1636873"/>
                  <a:gd name="connsiteY0" fmla="*/ 246496 h 2026613"/>
                  <a:gd name="connsiteX1" fmla="*/ 625333 w 1636873"/>
                  <a:gd name="connsiteY1" fmla="*/ 423413 h 2026613"/>
                  <a:gd name="connsiteX2" fmla="*/ 868391 w 1636873"/>
                  <a:gd name="connsiteY2" fmla="*/ 598488 h 2026613"/>
                  <a:gd name="connsiteX3" fmla="*/ 1636873 w 1636873"/>
                  <a:gd name="connsiteY3" fmla="*/ 1185878 h 2026613"/>
                  <a:gd name="connsiteX4" fmla="*/ 1271154 w 1636873"/>
                  <a:gd name="connsiteY4" fmla="*/ 1486286 h 2026613"/>
                  <a:gd name="connsiteX5" fmla="*/ 1257299 w 1636873"/>
                  <a:gd name="connsiteY5" fmla="*/ 1628295 h 2026613"/>
                  <a:gd name="connsiteX6" fmla="*/ 1219199 w 1636873"/>
                  <a:gd name="connsiteY6" fmla="*/ 1804940 h 2026613"/>
                  <a:gd name="connsiteX7" fmla="*/ 1198418 w 1636873"/>
                  <a:gd name="connsiteY7" fmla="*/ 1822258 h 2026613"/>
                  <a:gd name="connsiteX8" fmla="*/ 1004454 w 1636873"/>
                  <a:gd name="connsiteY8" fmla="*/ 1763377 h 2026613"/>
                  <a:gd name="connsiteX9" fmla="*/ 931718 w 1636873"/>
                  <a:gd name="connsiteY9" fmla="*/ 1933095 h 2026613"/>
                  <a:gd name="connsiteX10" fmla="*/ 924790 w 1636873"/>
                  <a:gd name="connsiteY10" fmla="*/ 1936558 h 2026613"/>
                  <a:gd name="connsiteX11" fmla="*/ 571499 w 1636873"/>
                  <a:gd name="connsiteY11" fmla="*/ 1843040 h 2026613"/>
                  <a:gd name="connsiteX12" fmla="*/ 543790 w 1636873"/>
                  <a:gd name="connsiteY12" fmla="*/ 2026613 h 2026613"/>
                  <a:gd name="connsiteX13" fmla="*/ 0 w 1636873"/>
                  <a:gd name="connsiteY13" fmla="*/ 1894995 h 2026613"/>
                  <a:gd name="connsiteX14" fmla="*/ 316730 w 1636873"/>
                  <a:gd name="connsiteY14" fmla="*/ 484910 h 2026613"/>
                  <a:gd name="connsiteX15" fmla="*/ 198042 w 1636873"/>
                  <a:gd name="connsiteY15" fmla="*/ 444386 h 2026613"/>
                  <a:gd name="connsiteX16" fmla="*/ 213282 w 1636873"/>
                  <a:gd name="connsiteY16" fmla="*/ 360604 h 2026613"/>
                  <a:gd name="connsiteX17" fmla="*/ 7811 w 1636873"/>
                  <a:gd name="connsiteY17" fmla="*/ 293176 h 2026613"/>
                  <a:gd name="connsiteX18" fmla="*/ 168294 w 1636873"/>
                  <a:gd name="connsiteY18" fmla="*/ 0 h 2026613"/>
                  <a:gd name="connsiteX19" fmla="*/ 429689 w 1636873"/>
                  <a:gd name="connsiteY19" fmla="*/ 45894 h 2026613"/>
                  <a:gd name="connsiteX20" fmla="*/ 415294 w 1636873"/>
                  <a:gd name="connsiteY20" fmla="*/ 212292 h 2026613"/>
                  <a:gd name="connsiteX21" fmla="*/ 627162 w 1636873"/>
                  <a:gd name="connsiteY21" fmla="*/ 246496 h 2026613"/>
                  <a:gd name="connsiteX0" fmla="*/ 627162 w 1636873"/>
                  <a:gd name="connsiteY0" fmla="*/ 246496 h 2026613"/>
                  <a:gd name="connsiteX1" fmla="*/ 625333 w 1636873"/>
                  <a:gd name="connsiteY1" fmla="*/ 423413 h 2026613"/>
                  <a:gd name="connsiteX2" fmla="*/ 868391 w 1636873"/>
                  <a:gd name="connsiteY2" fmla="*/ 598488 h 2026613"/>
                  <a:gd name="connsiteX3" fmla="*/ 1636873 w 1636873"/>
                  <a:gd name="connsiteY3" fmla="*/ 1185878 h 2026613"/>
                  <a:gd name="connsiteX4" fmla="*/ 1636871 w 1636873"/>
                  <a:gd name="connsiteY4" fmla="*/ 1168128 h 2026613"/>
                  <a:gd name="connsiteX5" fmla="*/ 1271154 w 1636873"/>
                  <a:gd name="connsiteY5" fmla="*/ 1486286 h 2026613"/>
                  <a:gd name="connsiteX6" fmla="*/ 1257299 w 1636873"/>
                  <a:gd name="connsiteY6" fmla="*/ 1628295 h 2026613"/>
                  <a:gd name="connsiteX7" fmla="*/ 1219199 w 1636873"/>
                  <a:gd name="connsiteY7" fmla="*/ 1804940 h 2026613"/>
                  <a:gd name="connsiteX8" fmla="*/ 1198418 w 1636873"/>
                  <a:gd name="connsiteY8" fmla="*/ 1822258 h 2026613"/>
                  <a:gd name="connsiteX9" fmla="*/ 1004454 w 1636873"/>
                  <a:gd name="connsiteY9" fmla="*/ 1763377 h 2026613"/>
                  <a:gd name="connsiteX10" fmla="*/ 931718 w 1636873"/>
                  <a:gd name="connsiteY10" fmla="*/ 1933095 h 2026613"/>
                  <a:gd name="connsiteX11" fmla="*/ 924790 w 1636873"/>
                  <a:gd name="connsiteY11" fmla="*/ 1936558 h 2026613"/>
                  <a:gd name="connsiteX12" fmla="*/ 571499 w 1636873"/>
                  <a:gd name="connsiteY12" fmla="*/ 1843040 h 2026613"/>
                  <a:gd name="connsiteX13" fmla="*/ 543790 w 1636873"/>
                  <a:gd name="connsiteY13" fmla="*/ 2026613 h 2026613"/>
                  <a:gd name="connsiteX14" fmla="*/ 0 w 1636873"/>
                  <a:gd name="connsiteY14" fmla="*/ 1894995 h 2026613"/>
                  <a:gd name="connsiteX15" fmla="*/ 316730 w 1636873"/>
                  <a:gd name="connsiteY15" fmla="*/ 484910 h 2026613"/>
                  <a:gd name="connsiteX16" fmla="*/ 198042 w 1636873"/>
                  <a:gd name="connsiteY16" fmla="*/ 444386 h 2026613"/>
                  <a:gd name="connsiteX17" fmla="*/ 213282 w 1636873"/>
                  <a:gd name="connsiteY17" fmla="*/ 360604 h 2026613"/>
                  <a:gd name="connsiteX18" fmla="*/ 7811 w 1636873"/>
                  <a:gd name="connsiteY18" fmla="*/ 293176 h 2026613"/>
                  <a:gd name="connsiteX19" fmla="*/ 168294 w 1636873"/>
                  <a:gd name="connsiteY19" fmla="*/ 0 h 2026613"/>
                  <a:gd name="connsiteX20" fmla="*/ 429689 w 1636873"/>
                  <a:gd name="connsiteY20" fmla="*/ 45894 h 2026613"/>
                  <a:gd name="connsiteX21" fmla="*/ 415294 w 1636873"/>
                  <a:gd name="connsiteY21" fmla="*/ 212292 h 2026613"/>
                  <a:gd name="connsiteX22" fmla="*/ 627162 w 1636873"/>
                  <a:gd name="connsiteY22" fmla="*/ 246496 h 2026613"/>
                  <a:gd name="connsiteX0" fmla="*/ 627162 w 1636873"/>
                  <a:gd name="connsiteY0" fmla="*/ 246496 h 2026613"/>
                  <a:gd name="connsiteX1" fmla="*/ 625333 w 1636873"/>
                  <a:gd name="connsiteY1" fmla="*/ 423413 h 2026613"/>
                  <a:gd name="connsiteX2" fmla="*/ 868391 w 1636873"/>
                  <a:gd name="connsiteY2" fmla="*/ 598488 h 2026613"/>
                  <a:gd name="connsiteX3" fmla="*/ 1636873 w 1636873"/>
                  <a:gd name="connsiteY3" fmla="*/ 1185878 h 2026613"/>
                  <a:gd name="connsiteX4" fmla="*/ 1323291 w 1636873"/>
                  <a:gd name="connsiteY4" fmla="*/ 1327875 h 2026613"/>
                  <a:gd name="connsiteX5" fmla="*/ 1271154 w 1636873"/>
                  <a:gd name="connsiteY5" fmla="*/ 1486286 h 2026613"/>
                  <a:gd name="connsiteX6" fmla="*/ 1257299 w 1636873"/>
                  <a:gd name="connsiteY6" fmla="*/ 1628295 h 2026613"/>
                  <a:gd name="connsiteX7" fmla="*/ 1219199 w 1636873"/>
                  <a:gd name="connsiteY7" fmla="*/ 1804940 h 2026613"/>
                  <a:gd name="connsiteX8" fmla="*/ 1198418 w 1636873"/>
                  <a:gd name="connsiteY8" fmla="*/ 1822258 h 2026613"/>
                  <a:gd name="connsiteX9" fmla="*/ 1004454 w 1636873"/>
                  <a:gd name="connsiteY9" fmla="*/ 1763377 h 2026613"/>
                  <a:gd name="connsiteX10" fmla="*/ 931718 w 1636873"/>
                  <a:gd name="connsiteY10" fmla="*/ 1933095 h 2026613"/>
                  <a:gd name="connsiteX11" fmla="*/ 924790 w 1636873"/>
                  <a:gd name="connsiteY11" fmla="*/ 1936558 h 2026613"/>
                  <a:gd name="connsiteX12" fmla="*/ 571499 w 1636873"/>
                  <a:gd name="connsiteY12" fmla="*/ 1843040 h 2026613"/>
                  <a:gd name="connsiteX13" fmla="*/ 543790 w 1636873"/>
                  <a:gd name="connsiteY13" fmla="*/ 2026613 h 2026613"/>
                  <a:gd name="connsiteX14" fmla="*/ 0 w 1636873"/>
                  <a:gd name="connsiteY14" fmla="*/ 1894995 h 2026613"/>
                  <a:gd name="connsiteX15" fmla="*/ 316730 w 1636873"/>
                  <a:gd name="connsiteY15" fmla="*/ 484910 h 2026613"/>
                  <a:gd name="connsiteX16" fmla="*/ 198042 w 1636873"/>
                  <a:gd name="connsiteY16" fmla="*/ 444386 h 2026613"/>
                  <a:gd name="connsiteX17" fmla="*/ 213282 w 1636873"/>
                  <a:gd name="connsiteY17" fmla="*/ 360604 h 2026613"/>
                  <a:gd name="connsiteX18" fmla="*/ 7811 w 1636873"/>
                  <a:gd name="connsiteY18" fmla="*/ 293176 h 2026613"/>
                  <a:gd name="connsiteX19" fmla="*/ 168294 w 1636873"/>
                  <a:gd name="connsiteY19" fmla="*/ 0 h 2026613"/>
                  <a:gd name="connsiteX20" fmla="*/ 429689 w 1636873"/>
                  <a:gd name="connsiteY20" fmla="*/ 45894 h 2026613"/>
                  <a:gd name="connsiteX21" fmla="*/ 415294 w 1636873"/>
                  <a:gd name="connsiteY21" fmla="*/ 212292 h 2026613"/>
                  <a:gd name="connsiteX22" fmla="*/ 627162 w 1636873"/>
                  <a:gd name="connsiteY22" fmla="*/ 246496 h 2026613"/>
                  <a:gd name="connsiteX0" fmla="*/ 627162 w 1323291"/>
                  <a:gd name="connsiteY0" fmla="*/ 246496 h 2026613"/>
                  <a:gd name="connsiteX1" fmla="*/ 625333 w 1323291"/>
                  <a:gd name="connsiteY1" fmla="*/ 423413 h 2026613"/>
                  <a:gd name="connsiteX2" fmla="*/ 868391 w 1323291"/>
                  <a:gd name="connsiteY2" fmla="*/ 598488 h 2026613"/>
                  <a:gd name="connsiteX3" fmla="*/ 1033380 w 1323291"/>
                  <a:gd name="connsiteY3" fmla="*/ 617883 h 2026613"/>
                  <a:gd name="connsiteX4" fmla="*/ 1323291 w 1323291"/>
                  <a:gd name="connsiteY4" fmla="*/ 1327875 h 2026613"/>
                  <a:gd name="connsiteX5" fmla="*/ 1271154 w 1323291"/>
                  <a:gd name="connsiteY5" fmla="*/ 1486286 h 2026613"/>
                  <a:gd name="connsiteX6" fmla="*/ 1257299 w 1323291"/>
                  <a:gd name="connsiteY6" fmla="*/ 1628295 h 2026613"/>
                  <a:gd name="connsiteX7" fmla="*/ 1219199 w 1323291"/>
                  <a:gd name="connsiteY7" fmla="*/ 1804940 h 2026613"/>
                  <a:gd name="connsiteX8" fmla="*/ 1198418 w 1323291"/>
                  <a:gd name="connsiteY8" fmla="*/ 1822258 h 2026613"/>
                  <a:gd name="connsiteX9" fmla="*/ 1004454 w 1323291"/>
                  <a:gd name="connsiteY9" fmla="*/ 1763377 h 2026613"/>
                  <a:gd name="connsiteX10" fmla="*/ 931718 w 1323291"/>
                  <a:gd name="connsiteY10" fmla="*/ 1933095 h 2026613"/>
                  <a:gd name="connsiteX11" fmla="*/ 924790 w 1323291"/>
                  <a:gd name="connsiteY11" fmla="*/ 1936558 h 2026613"/>
                  <a:gd name="connsiteX12" fmla="*/ 571499 w 1323291"/>
                  <a:gd name="connsiteY12" fmla="*/ 1843040 h 2026613"/>
                  <a:gd name="connsiteX13" fmla="*/ 543790 w 1323291"/>
                  <a:gd name="connsiteY13" fmla="*/ 2026613 h 2026613"/>
                  <a:gd name="connsiteX14" fmla="*/ 0 w 1323291"/>
                  <a:gd name="connsiteY14" fmla="*/ 1894995 h 2026613"/>
                  <a:gd name="connsiteX15" fmla="*/ 316730 w 1323291"/>
                  <a:gd name="connsiteY15" fmla="*/ 484910 h 2026613"/>
                  <a:gd name="connsiteX16" fmla="*/ 198042 w 1323291"/>
                  <a:gd name="connsiteY16" fmla="*/ 444386 h 2026613"/>
                  <a:gd name="connsiteX17" fmla="*/ 213282 w 1323291"/>
                  <a:gd name="connsiteY17" fmla="*/ 360604 h 2026613"/>
                  <a:gd name="connsiteX18" fmla="*/ 7811 w 1323291"/>
                  <a:gd name="connsiteY18" fmla="*/ 293176 h 2026613"/>
                  <a:gd name="connsiteX19" fmla="*/ 168294 w 1323291"/>
                  <a:gd name="connsiteY19" fmla="*/ 0 h 2026613"/>
                  <a:gd name="connsiteX20" fmla="*/ 429689 w 1323291"/>
                  <a:gd name="connsiteY20" fmla="*/ 45894 h 2026613"/>
                  <a:gd name="connsiteX21" fmla="*/ 415294 w 1323291"/>
                  <a:gd name="connsiteY21" fmla="*/ 212292 h 2026613"/>
                  <a:gd name="connsiteX22" fmla="*/ 627162 w 1323291"/>
                  <a:gd name="connsiteY22" fmla="*/ 246496 h 2026613"/>
                  <a:gd name="connsiteX0" fmla="*/ 627162 w 1335127"/>
                  <a:gd name="connsiteY0" fmla="*/ 246496 h 2026613"/>
                  <a:gd name="connsiteX1" fmla="*/ 625333 w 1335127"/>
                  <a:gd name="connsiteY1" fmla="*/ 423413 h 2026613"/>
                  <a:gd name="connsiteX2" fmla="*/ 868391 w 1335127"/>
                  <a:gd name="connsiteY2" fmla="*/ 598488 h 2026613"/>
                  <a:gd name="connsiteX3" fmla="*/ 1033380 w 1335127"/>
                  <a:gd name="connsiteY3" fmla="*/ 617883 h 2026613"/>
                  <a:gd name="connsiteX4" fmla="*/ 1323291 w 1335127"/>
                  <a:gd name="connsiteY4" fmla="*/ 1327875 h 2026613"/>
                  <a:gd name="connsiteX5" fmla="*/ 1335127 w 1335127"/>
                  <a:gd name="connsiteY5" fmla="*/ 1316041 h 2026613"/>
                  <a:gd name="connsiteX6" fmla="*/ 1271154 w 1335127"/>
                  <a:gd name="connsiteY6" fmla="*/ 1486286 h 2026613"/>
                  <a:gd name="connsiteX7" fmla="*/ 1257299 w 1335127"/>
                  <a:gd name="connsiteY7" fmla="*/ 1628295 h 2026613"/>
                  <a:gd name="connsiteX8" fmla="*/ 1219199 w 1335127"/>
                  <a:gd name="connsiteY8" fmla="*/ 1804940 h 2026613"/>
                  <a:gd name="connsiteX9" fmla="*/ 1198418 w 1335127"/>
                  <a:gd name="connsiteY9" fmla="*/ 1822258 h 2026613"/>
                  <a:gd name="connsiteX10" fmla="*/ 1004454 w 1335127"/>
                  <a:gd name="connsiteY10" fmla="*/ 1763377 h 2026613"/>
                  <a:gd name="connsiteX11" fmla="*/ 931718 w 1335127"/>
                  <a:gd name="connsiteY11" fmla="*/ 1933095 h 2026613"/>
                  <a:gd name="connsiteX12" fmla="*/ 924790 w 1335127"/>
                  <a:gd name="connsiteY12" fmla="*/ 1936558 h 2026613"/>
                  <a:gd name="connsiteX13" fmla="*/ 571499 w 1335127"/>
                  <a:gd name="connsiteY13" fmla="*/ 1843040 h 2026613"/>
                  <a:gd name="connsiteX14" fmla="*/ 543790 w 1335127"/>
                  <a:gd name="connsiteY14" fmla="*/ 2026613 h 2026613"/>
                  <a:gd name="connsiteX15" fmla="*/ 0 w 1335127"/>
                  <a:gd name="connsiteY15" fmla="*/ 1894995 h 2026613"/>
                  <a:gd name="connsiteX16" fmla="*/ 316730 w 1335127"/>
                  <a:gd name="connsiteY16" fmla="*/ 484910 h 2026613"/>
                  <a:gd name="connsiteX17" fmla="*/ 198042 w 1335127"/>
                  <a:gd name="connsiteY17" fmla="*/ 444386 h 2026613"/>
                  <a:gd name="connsiteX18" fmla="*/ 213282 w 1335127"/>
                  <a:gd name="connsiteY18" fmla="*/ 360604 h 2026613"/>
                  <a:gd name="connsiteX19" fmla="*/ 7811 w 1335127"/>
                  <a:gd name="connsiteY19" fmla="*/ 293176 h 2026613"/>
                  <a:gd name="connsiteX20" fmla="*/ 168294 w 1335127"/>
                  <a:gd name="connsiteY20" fmla="*/ 0 h 2026613"/>
                  <a:gd name="connsiteX21" fmla="*/ 429689 w 1335127"/>
                  <a:gd name="connsiteY21" fmla="*/ 45894 h 2026613"/>
                  <a:gd name="connsiteX22" fmla="*/ 415294 w 1335127"/>
                  <a:gd name="connsiteY22" fmla="*/ 212292 h 2026613"/>
                  <a:gd name="connsiteX23" fmla="*/ 627162 w 1335127"/>
                  <a:gd name="connsiteY23" fmla="*/ 246496 h 2026613"/>
                  <a:gd name="connsiteX0" fmla="*/ 627162 w 1755206"/>
                  <a:gd name="connsiteY0" fmla="*/ 246496 h 2026613"/>
                  <a:gd name="connsiteX1" fmla="*/ 625333 w 1755206"/>
                  <a:gd name="connsiteY1" fmla="*/ 423413 h 2026613"/>
                  <a:gd name="connsiteX2" fmla="*/ 868391 w 1755206"/>
                  <a:gd name="connsiteY2" fmla="*/ 598488 h 2026613"/>
                  <a:gd name="connsiteX3" fmla="*/ 1033380 w 1755206"/>
                  <a:gd name="connsiteY3" fmla="*/ 617883 h 2026613"/>
                  <a:gd name="connsiteX4" fmla="*/ 1323291 w 1755206"/>
                  <a:gd name="connsiteY4" fmla="*/ 1327875 h 2026613"/>
                  <a:gd name="connsiteX5" fmla="*/ 1755206 w 1755206"/>
                  <a:gd name="connsiteY5" fmla="*/ 972879 h 2026613"/>
                  <a:gd name="connsiteX6" fmla="*/ 1271154 w 1755206"/>
                  <a:gd name="connsiteY6" fmla="*/ 1486286 h 2026613"/>
                  <a:gd name="connsiteX7" fmla="*/ 1257299 w 1755206"/>
                  <a:gd name="connsiteY7" fmla="*/ 1628295 h 2026613"/>
                  <a:gd name="connsiteX8" fmla="*/ 1219199 w 1755206"/>
                  <a:gd name="connsiteY8" fmla="*/ 1804940 h 2026613"/>
                  <a:gd name="connsiteX9" fmla="*/ 1198418 w 1755206"/>
                  <a:gd name="connsiteY9" fmla="*/ 1822258 h 2026613"/>
                  <a:gd name="connsiteX10" fmla="*/ 1004454 w 1755206"/>
                  <a:gd name="connsiteY10" fmla="*/ 1763377 h 2026613"/>
                  <a:gd name="connsiteX11" fmla="*/ 931718 w 1755206"/>
                  <a:gd name="connsiteY11" fmla="*/ 1933095 h 2026613"/>
                  <a:gd name="connsiteX12" fmla="*/ 924790 w 1755206"/>
                  <a:gd name="connsiteY12" fmla="*/ 1936558 h 2026613"/>
                  <a:gd name="connsiteX13" fmla="*/ 571499 w 1755206"/>
                  <a:gd name="connsiteY13" fmla="*/ 1843040 h 2026613"/>
                  <a:gd name="connsiteX14" fmla="*/ 543790 w 1755206"/>
                  <a:gd name="connsiteY14" fmla="*/ 2026613 h 2026613"/>
                  <a:gd name="connsiteX15" fmla="*/ 0 w 1755206"/>
                  <a:gd name="connsiteY15" fmla="*/ 1894995 h 2026613"/>
                  <a:gd name="connsiteX16" fmla="*/ 316730 w 1755206"/>
                  <a:gd name="connsiteY16" fmla="*/ 484910 h 2026613"/>
                  <a:gd name="connsiteX17" fmla="*/ 198042 w 1755206"/>
                  <a:gd name="connsiteY17" fmla="*/ 444386 h 2026613"/>
                  <a:gd name="connsiteX18" fmla="*/ 213282 w 1755206"/>
                  <a:gd name="connsiteY18" fmla="*/ 360604 h 2026613"/>
                  <a:gd name="connsiteX19" fmla="*/ 7811 w 1755206"/>
                  <a:gd name="connsiteY19" fmla="*/ 293176 h 2026613"/>
                  <a:gd name="connsiteX20" fmla="*/ 168294 w 1755206"/>
                  <a:gd name="connsiteY20" fmla="*/ 0 h 2026613"/>
                  <a:gd name="connsiteX21" fmla="*/ 429689 w 1755206"/>
                  <a:gd name="connsiteY21" fmla="*/ 45894 h 2026613"/>
                  <a:gd name="connsiteX22" fmla="*/ 415294 w 1755206"/>
                  <a:gd name="connsiteY22" fmla="*/ 212292 h 2026613"/>
                  <a:gd name="connsiteX23" fmla="*/ 627162 w 1755206"/>
                  <a:gd name="connsiteY23" fmla="*/ 246496 h 2026613"/>
                  <a:gd name="connsiteX0" fmla="*/ 627162 w 1755206"/>
                  <a:gd name="connsiteY0" fmla="*/ 246496 h 2026613"/>
                  <a:gd name="connsiteX1" fmla="*/ 625333 w 1755206"/>
                  <a:gd name="connsiteY1" fmla="*/ 423413 h 2026613"/>
                  <a:gd name="connsiteX2" fmla="*/ 868391 w 1755206"/>
                  <a:gd name="connsiteY2" fmla="*/ 598488 h 2026613"/>
                  <a:gd name="connsiteX3" fmla="*/ 1033380 w 1755206"/>
                  <a:gd name="connsiteY3" fmla="*/ 617883 h 2026613"/>
                  <a:gd name="connsiteX4" fmla="*/ 1039295 w 1755206"/>
                  <a:gd name="connsiteY4" fmla="*/ 718465 h 2026613"/>
                  <a:gd name="connsiteX5" fmla="*/ 1755206 w 1755206"/>
                  <a:gd name="connsiteY5" fmla="*/ 972879 h 2026613"/>
                  <a:gd name="connsiteX6" fmla="*/ 1271154 w 1755206"/>
                  <a:gd name="connsiteY6" fmla="*/ 1486286 h 2026613"/>
                  <a:gd name="connsiteX7" fmla="*/ 1257299 w 1755206"/>
                  <a:gd name="connsiteY7" fmla="*/ 1628295 h 2026613"/>
                  <a:gd name="connsiteX8" fmla="*/ 1219199 w 1755206"/>
                  <a:gd name="connsiteY8" fmla="*/ 1804940 h 2026613"/>
                  <a:gd name="connsiteX9" fmla="*/ 1198418 w 1755206"/>
                  <a:gd name="connsiteY9" fmla="*/ 1822258 h 2026613"/>
                  <a:gd name="connsiteX10" fmla="*/ 1004454 w 1755206"/>
                  <a:gd name="connsiteY10" fmla="*/ 1763377 h 2026613"/>
                  <a:gd name="connsiteX11" fmla="*/ 931718 w 1755206"/>
                  <a:gd name="connsiteY11" fmla="*/ 1933095 h 2026613"/>
                  <a:gd name="connsiteX12" fmla="*/ 924790 w 1755206"/>
                  <a:gd name="connsiteY12" fmla="*/ 1936558 h 2026613"/>
                  <a:gd name="connsiteX13" fmla="*/ 571499 w 1755206"/>
                  <a:gd name="connsiteY13" fmla="*/ 1843040 h 2026613"/>
                  <a:gd name="connsiteX14" fmla="*/ 543790 w 1755206"/>
                  <a:gd name="connsiteY14" fmla="*/ 2026613 h 2026613"/>
                  <a:gd name="connsiteX15" fmla="*/ 0 w 1755206"/>
                  <a:gd name="connsiteY15" fmla="*/ 1894995 h 2026613"/>
                  <a:gd name="connsiteX16" fmla="*/ 316730 w 1755206"/>
                  <a:gd name="connsiteY16" fmla="*/ 484910 h 2026613"/>
                  <a:gd name="connsiteX17" fmla="*/ 198042 w 1755206"/>
                  <a:gd name="connsiteY17" fmla="*/ 444386 h 2026613"/>
                  <a:gd name="connsiteX18" fmla="*/ 213282 w 1755206"/>
                  <a:gd name="connsiteY18" fmla="*/ 360604 h 2026613"/>
                  <a:gd name="connsiteX19" fmla="*/ 7811 w 1755206"/>
                  <a:gd name="connsiteY19" fmla="*/ 293176 h 2026613"/>
                  <a:gd name="connsiteX20" fmla="*/ 168294 w 1755206"/>
                  <a:gd name="connsiteY20" fmla="*/ 0 h 2026613"/>
                  <a:gd name="connsiteX21" fmla="*/ 429689 w 1755206"/>
                  <a:gd name="connsiteY21" fmla="*/ 45894 h 2026613"/>
                  <a:gd name="connsiteX22" fmla="*/ 415294 w 1755206"/>
                  <a:gd name="connsiteY22" fmla="*/ 212292 h 2026613"/>
                  <a:gd name="connsiteX23" fmla="*/ 627162 w 1755206"/>
                  <a:gd name="connsiteY23" fmla="*/ 246496 h 2026613"/>
                  <a:gd name="connsiteX0" fmla="*/ 627162 w 1346959"/>
                  <a:gd name="connsiteY0" fmla="*/ 246496 h 2026613"/>
                  <a:gd name="connsiteX1" fmla="*/ 625333 w 1346959"/>
                  <a:gd name="connsiteY1" fmla="*/ 423413 h 2026613"/>
                  <a:gd name="connsiteX2" fmla="*/ 868391 w 1346959"/>
                  <a:gd name="connsiteY2" fmla="*/ 598488 h 2026613"/>
                  <a:gd name="connsiteX3" fmla="*/ 1033380 w 1346959"/>
                  <a:gd name="connsiteY3" fmla="*/ 617883 h 2026613"/>
                  <a:gd name="connsiteX4" fmla="*/ 1039295 w 1346959"/>
                  <a:gd name="connsiteY4" fmla="*/ 718465 h 2026613"/>
                  <a:gd name="connsiteX5" fmla="*/ 1346959 w 1346959"/>
                  <a:gd name="connsiteY5" fmla="*/ 765797 h 2026613"/>
                  <a:gd name="connsiteX6" fmla="*/ 1271154 w 1346959"/>
                  <a:gd name="connsiteY6" fmla="*/ 1486286 h 2026613"/>
                  <a:gd name="connsiteX7" fmla="*/ 1257299 w 1346959"/>
                  <a:gd name="connsiteY7" fmla="*/ 1628295 h 2026613"/>
                  <a:gd name="connsiteX8" fmla="*/ 1219199 w 1346959"/>
                  <a:gd name="connsiteY8" fmla="*/ 1804940 h 2026613"/>
                  <a:gd name="connsiteX9" fmla="*/ 1198418 w 1346959"/>
                  <a:gd name="connsiteY9" fmla="*/ 1822258 h 2026613"/>
                  <a:gd name="connsiteX10" fmla="*/ 1004454 w 1346959"/>
                  <a:gd name="connsiteY10" fmla="*/ 1763377 h 2026613"/>
                  <a:gd name="connsiteX11" fmla="*/ 931718 w 1346959"/>
                  <a:gd name="connsiteY11" fmla="*/ 1933095 h 2026613"/>
                  <a:gd name="connsiteX12" fmla="*/ 924790 w 1346959"/>
                  <a:gd name="connsiteY12" fmla="*/ 1936558 h 2026613"/>
                  <a:gd name="connsiteX13" fmla="*/ 571499 w 1346959"/>
                  <a:gd name="connsiteY13" fmla="*/ 1843040 h 2026613"/>
                  <a:gd name="connsiteX14" fmla="*/ 543790 w 1346959"/>
                  <a:gd name="connsiteY14" fmla="*/ 2026613 h 2026613"/>
                  <a:gd name="connsiteX15" fmla="*/ 0 w 1346959"/>
                  <a:gd name="connsiteY15" fmla="*/ 1894995 h 2026613"/>
                  <a:gd name="connsiteX16" fmla="*/ 316730 w 1346959"/>
                  <a:gd name="connsiteY16" fmla="*/ 484910 h 2026613"/>
                  <a:gd name="connsiteX17" fmla="*/ 198042 w 1346959"/>
                  <a:gd name="connsiteY17" fmla="*/ 444386 h 2026613"/>
                  <a:gd name="connsiteX18" fmla="*/ 213282 w 1346959"/>
                  <a:gd name="connsiteY18" fmla="*/ 360604 h 2026613"/>
                  <a:gd name="connsiteX19" fmla="*/ 7811 w 1346959"/>
                  <a:gd name="connsiteY19" fmla="*/ 293176 h 2026613"/>
                  <a:gd name="connsiteX20" fmla="*/ 168294 w 1346959"/>
                  <a:gd name="connsiteY20" fmla="*/ 0 h 2026613"/>
                  <a:gd name="connsiteX21" fmla="*/ 429689 w 1346959"/>
                  <a:gd name="connsiteY21" fmla="*/ 45894 h 2026613"/>
                  <a:gd name="connsiteX22" fmla="*/ 415294 w 1346959"/>
                  <a:gd name="connsiteY22" fmla="*/ 212292 h 2026613"/>
                  <a:gd name="connsiteX23" fmla="*/ 627162 w 1346959"/>
                  <a:gd name="connsiteY23" fmla="*/ 246496 h 2026613"/>
                  <a:gd name="connsiteX0" fmla="*/ 627162 w 1341042"/>
                  <a:gd name="connsiteY0" fmla="*/ 246496 h 2026613"/>
                  <a:gd name="connsiteX1" fmla="*/ 625333 w 1341042"/>
                  <a:gd name="connsiteY1" fmla="*/ 423413 h 2026613"/>
                  <a:gd name="connsiteX2" fmla="*/ 868391 w 1341042"/>
                  <a:gd name="connsiteY2" fmla="*/ 598488 h 2026613"/>
                  <a:gd name="connsiteX3" fmla="*/ 1033380 w 1341042"/>
                  <a:gd name="connsiteY3" fmla="*/ 617883 h 2026613"/>
                  <a:gd name="connsiteX4" fmla="*/ 1039295 w 1341042"/>
                  <a:gd name="connsiteY4" fmla="*/ 718465 h 2026613"/>
                  <a:gd name="connsiteX5" fmla="*/ 1341042 w 1341042"/>
                  <a:gd name="connsiteY5" fmla="*/ 759880 h 2026613"/>
                  <a:gd name="connsiteX6" fmla="*/ 1271154 w 1341042"/>
                  <a:gd name="connsiteY6" fmla="*/ 1486286 h 2026613"/>
                  <a:gd name="connsiteX7" fmla="*/ 1257299 w 1341042"/>
                  <a:gd name="connsiteY7" fmla="*/ 1628295 h 2026613"/>
                  <a:gd name="connsiteX8" fmla="*/ 1219199 w 1341042"/>
                  <a:gd name="connsiteY8" fmla="*/ 1804940 h 2026613"/>
                  <a:gd name="connsiteX9" fmla="*/ 1198418 w 1341042"/>
                  <a:gd name="connsiteY9" fmla="*/ 1822258 h 2026613"/>
                  <a:gd name="connsiteX10" fmla="*/ 1004454 w 1341042"/>
                  <a:gd name="connsiteY10" fmla="*/ 1763377 h 2026613"/>
                  <a:gd name="connsiteX11" fmla="*/ 931718 w 1341042"/>
                  <a:gd name="connsiteY11" fmla="*/ 1933095 h 2026613"/>
                  <a:gd name="connsiteX12" fmla="*/ 924790 w 1341042"/>
                  <a:gd name="connsiteY12" fmla="*/ 1936558 h 2026613"/>
                  <a:gd name="connsiteX13" fmla="*/ 571499 w 1341042"/>
                  <a:gd name="connsiteY13" fmla="*/ 1843040 h 2026613"/>
                  <a:gd name="connsiteX14" fmla="*/ 543790 w 1341042"/>
                  <a:gd name="connsiteY14" fmla="*/ 2026613 h 2026613"/>
                  <a:gd name="connsiteX15" fmla="*/ 0 w 1341042"/>
                  <a:gd name="connsiteY15" fmla="*/ 1894995 h 2026613"/>
                  <a:gd name="connsiteX16" fmla="*/ 316730 w 1341042"/>
                  <a:gd name="connsiteY16" fmla="*/ 484910 h 2026613"/>
                  <a:gd name="connsiteX17" fmla="*/ 198042 w 1341042"/>
                  <a:gd name="connsiteY17" fmla="*/ 444386 h 2026613"/>
                  <a:gd name="connsiteX18" fmla="*/ 213282 w 1341042"/>
                  <a:gd name="connsiteY18" fmla="*/ 360604 h 2026613"/>
                  <a:gd name="connsiteX19" fmla="*/ 7811 w 1341042"/>
                  <a:gd name="connsiteY19" fmla="*/ 293176 h 2026613"/>
                  <a:gd name="connsiteX20" fmla="*/ 168294 w 1341042"/>
                  <a:gd name="connsiteY20" fmla="*/ 0 h 2026613"/>
                  <a:gd name="connsiteX21" fmla="*/ 429689 w 1341042"/>
                  <a:gd name="connsiteY21" fmla="*/ 45894 h 2026613"/>
                  <a:gd name="connsiteX22" fmla="*/ 415294 w 1341042"/>
                  <a:gd name="connsiteY22" fmla="*/ 212292 h 2026613"/>
                  <a:gd name="connsiteX23" fmla="*/ 627162 w 1341042"/>
                  <a:gd name="connsiteY23" fmla="*/ 246496 h 2026613"/>
                  <a:gd name="connsiteX0" fmla="*/ 627162 w 1341042"/>
                  <a:gd name="connsiteY0" fmla="*/ 246496 h 2026613"/>
                  <a:gd name="connsiteX1" fmla="*/ 625333 w 1341042"/>
                  <a:gd name="connsiteY1" fmla="*/ 423413 h 2026613"/>
                  <a:gd name="connsiteX2" fmla="*/ 868391 w 1341042"/>
                  <a:gd name="connsiteY2" fmla="*/ 598488 h 2026613"/>
                  <a:gd name="connsiteX3" fmla="*/ 1033380 w 1341042"/>
                  <a:gd name="connsiteY3" fmla="*/ 617883 h 2026613"/>
                  <a:gd name="connsiteX4" fmla="*/ 1033379 w 1341042"/>
                  <a:gd name="connsiteY4" fmla="*/ 736215 h 2026613"/>
                  <a:gd name="connsiteX5" fmla="*/ 1341042 w 1341042"/>
                  <a:gd name="connsiteY5" fmla="*/ 759880 h 2026613"/>
                  <a:gd name="connsiteX6" fmla="*/ 1271154 w 1341042"/>
                  <a:gd name="connsiteY6" fmla="*/ 1486286 h 2026613"/>
                  <a:gd name="connsiteX7" fmla="*/ 1257299 w 1341042"/>
                  <a:gd name="connsiteY7" fmla="*/ 1628295 h 2026613"/>
                  <a:gd name="connsiteX8" fmla="*/ 1219199 w 1341042"/>
                  <a:gd name="connsiteY8" fmla="*/ 1804940 h 2026613"/>
                  <a:gd name="connsiteX9" fmla="*/ 1198418 w 1341042"/>
                  <a:gd name="connsiteY9" fmla="*/ 1822258 h 2026613"/>
                  <a:gd name="connsiteX10" fmla="*/ 1004454 w 1341042"/>
                  <a:gd name="connsiteY10" fmla="*/ 1763377 h 2026613"/>
                  <a:gd name="connsiteX11" fmla="*/ 931718 w 1341042"/>
                  <a:gd name="connsiteY11" fmla="*/ 1933095 h 2026613"/>
                  <a:gd name="connsiteX12" fmla="*/ 924790 w 1341042"/>
                  <a:gd name="connsiteY12" fmla="*/ 1936558 h 2026613"/>
                  <a:gd name="connsiteX13" fmla="*/ 571499 w 1341042"/>
                  <a:gd name="connsiteY13" fmla="*/ 1843040 h 2026613"/>
                  <a:gd name="connsiteX14" fmla="*/ 543790 w 1341042"/>
                  <a:gd name="connsiteY14" fmla="*/ 2026613 h 2026613"/>
                  <a:gd name="connsiteX15" fmla="*/ 0 w 1341042"/>
                  <a:gd name="connsiteY15" fmla="*/ 1894995 h 2026613"/>
                  <a:gd name="connsiteX16" fmla="*/ 316730 w 1341042"/>
                  <a:gd name="connsiteY16" fmla="*/ 484910 h 2026613"/>
                  <a:gd name="connsiteX17" fmla="*/ 198042 w 1341042"/>
                  <a:gd name="connsiteY17" fmla="*/ 444386 h 2026613"/>
                  <a:gd name="connsiteX18" fmla="*/ 213282 w 1341042"/>
                  <a:gd name="connsiteY18" fmla="*/ 360604 h 2026613"/>
                  <a:gd name="connsiteX19" fmla="*/ 7811 w 1341042"/>
                  <a:gd name="connsiteY19" fmla="*/ 293176 h 2026613"/>
                  <a:gd name="connsiteX20" fmla="*/ 168294 w 1341042"/>
                  <a:gd name="connsiteY20" fmla="*/ 0 h 2026613"/>
                  <a:gd name="connsiteX21" fmla="*/ 429689 w 1341042"/>
                  <a:gd name="connsiteY21" fmla="*/ 45894 h 2026613"/>
                  <a:gd name="connsiteX22" fmla="*/ 415294 w 1341042"/>
                  <a:gd name="connsiteY22" fmla="*/ 212292 h 2026613"/>
                  <a:gd name="connsiteX23" fmla="*/ 627162 w 1341042"/>
                  <a:gd name="connsiteY23" fmla="*/ 246496 h 2026613"/>
                  <a:gd name="connsiteX0" fmla="*/ 619351 w 1333231"/>
                  <a:gd name="connsiteY0" fmla="*/ 246496 h 2026613"/>
                  <a:gd name="connsiteX1" fmla="*/ 617522 w 1333231"/>
                  <a:gd name="connsiteY1" fmla="*/ 423413 h 2026613"/>
                  <a:gd name="connsiteX2" fmla="*/ 860580 w 1333231"/>
                  <a:gd name="connsiteY2" fmla="*/ 598488 h 2026613"/>
                  <a:gd name="connsiteX3" fmla="*/ 1025569 w 1333231"/>
                  <a:gd name="connsiteY3" fmla="*/ 617883 h 2026613"/>
                  <a:gd name="connsiteX4" fmla="*/ 1025568 w 1333231"/>
                  <a:gd name="connsiteY4" fmla="*/ 736215 h 2026613"/>
                  <a:gd name="connsiteX5" fmla="*/ 1333231 w 1333231"/>
                  <a:gd name="connsiteY5" fmla="*/ 759880 h 2026613"/>
                  <a:gd name="connsiteX6" fmla="*/ 1263343 w 1333231"/>
                  <a:gd name="connsiteY6" fmla="*/ 1486286 h 2026613"/>
                  <a:gd name="connsiteX7" fmla="*/ 1249488 w 1333231"/>
                  <a:gd name="connsiteY7" fmla="*/ 1628295 h 2026613"/>
                  <a:gd name="connsiteX8" fmla="*/ 1211388 w 1333231"/>
                  <a:gd name="connsiteY8" fmla="*/ 1804940 h 2026613"/>
                  <a:gd name="connsiteX9" fmla="*/ 1190607 w 1333231"/>
                  <a:gd name="connsiteY9" fmla="*/ 1822258 h 2026613"/>
                  <a:gd name="connsiteX10" fmla="*/ 996643 w 1333231"/>
                  <a:gd name="connsiteY10" fmla="*/ 1763377 h 2026613"/>
                  <a:gd name="connsiteX11" fmla="*/ 923907 w 1333231"/>
                  <a:gd name="connsiteY11" fmla="*/ 1933095 h 2026613"/>
                  <a:gd name="connsiteX12" fmla="*/ 916979 w 1333231"/>
                  <a:gd name="connsiteY12" fmla="*/ 1936558 h 2026613"/>
                  <a:gd name="connsiteX13" fmla="*/ 563688 w 1333231"/>
                  <a:gd name="connsiteY13" fmla="*/ 1843040 h 2026613"/>
                  <a:gd name="connsiteX14" fmla="*/ 535979 w 1333231"/>
                  <a:gd name="connsiteY14" fmla="*/ 2026613 h 2026613"/>
                  <a:gd name="connsiteX15" fmla="*/ 72556 w 1333231"/>
                  <a:gd name="connsiteY15" fmla="*/ 1533341 h 2026613"/>
                  <a:gd name="connsiteX16" fmla="*/ 308919 w 1333231"/>
                  <a:gd name="connsiteY16" fmla="*/ 484910 h 2026613"/>
                  <a:gd name="connsiteX17" fmla="*/ 190231 w 1333231"/>
                  <a:gd name="connsiteY17" fmla="*/ 444386 h 2026613"/>
                  <a:gd name="connsiteX18" fmla="*/ 205471 w 1333231"/>
                  <a:gd name="connsiteY18" fmla="*/ 360604 h 2026613"/>
                  <a:gd name="connsiteX19" fmla="*/ 0 w 1333231"/>
                  <a:gd name="connsiteY19" fmla="*/ 293176 h 2026613"/>
                  <a:gd name="connsiteX20" fmla="*/ 160483 w 1333231"/>
                  <a:gd name="connsiteY20" fmla="*/ 0 h 2026613"/>
                  <a:gd name="connsiteX21" fmla="*/ 421878 w 1333231"/>
                  <a:gd name="connsiteY21" fmla="*/ 45894 h 2026613"/>
                  <a:gd name="connsiteX22" fmla="*/ 407483 w 1333231"/>
                  <a:gd name="connsiteY22" fmla="*/ 212292 h 2026613"/>
                  <a:gd name="connsiteX23" fmla="*/ 619351 w 1333231"/>
                  <a:gd name="connsiteY23" fmla="*/ 246496 h 2026613"/>
                  <a:gd name="connsiteX0" fmla="*/ 619351 w 1333231"/>
                  <a:gd name="connsiteY0" fmla="*/ 246496 h 1936557"/>
                  <a:gd name="connsiteX1" fmla="*/ 617522 w 1333231"/>
                  <a:gd name="connsiteY1" fmla="*/ 423413 h 1936557"/>
                  <a:gd name="connsiteX2" fmla="*/ 860580 w 1333231"/>
                  <a:gd name="connsiteY2" fmla="*/ 598488 h 1936557"/>
                  <a:gd name="connsiteX3" fmla="*/ 1025569 w 1333231"/>
                  <a:gd name="connsiteY3" fmla="*/ 617883 h 1936557"/>
                  <a:gd name="connsiteX4" fmla="*/ 1025568 w 1333231"/>
                  <a:gd name="connsiteY4" fmla="*/ 736215 h 1936557"/>
                  <a:gd name="connsiteX5" fmla="*/ 1333231 w 1333231"/>
                  <a:gd name="connsiteY5" fmla="*/ 759880 h 1936557"/>
                  <a:gd name="connsiteX6" fmla="*/ 1263343 w 1333231"/>
                  <a:gd name="connsiteY6" fmla="*/ 1486286 h 1936557"/>
                  <a:gd name="connsiteX7" fmla="*/ 1249488 w 1333231"/>
                  <a:gd name="connsiteY7" fmla="*/ 1628295 h 1936557"/>
                  <a:gd name="connsiteX8" fmla="*/ 1211388 w 1333231"/>
                  <a:gd name="connsiteY8" fmla="*/ 1804940 h 1936557"/>
                  <a:gd name="connsiteX9" fmla="*/ 1190607 w 1333231"/>
                  <a:gd name="connsiteY9" fmla="*/ 1822258 h 1936557"/>
                  <a:gd name="connsiteX10" fmla="*/ 996643 w 1333231"/>
                  <a:gd name="connsiteY10" fmla="*/ 1763377 h 1936557"/>
                  <a:gd name="connsiteX11" fmla="*/ 923907 w 1333231"/>
                  <a:gd name="connsiteY11" fmla="*/ 1933095 h 1936557"/>
                  <a:gd name="connsiteX12" fmla="*/ 916979 w 1333231"/>
                  <a:gd name="connsiteY12" fmla="*/ 1936558 h 1936557"/>
                  <a:gd name="connsiteX13" fmla="*/ 563688 w 1333231"/>
                  <a:gd name="connsiteY13" fmla="*/ 1843040 h 1936557"/>
                  <a:gd name="connsiteX14" fmla="*/ 383281 w 1333231"/>
                  <a:gd name="connsiteY14" fmla="*/ 1600666 h 1936557"/>
                  <a:gd name="connsiteX15" fmla="*/ 72556 w 1333231"/>
                  <a:gd name="connsiteY15" fmla="*/ 1533341 h 1936557"/>
                  <a:gd name="connsiteX16" fmla="*/ 308919 w 1333231"/>
                  <a:gd name="connsiteY16" fmla="*/ 484910 h 1936557"/>
                  <a:gd name="connsiteX17" fmla="*/ 190231 w 1333231"/>
                  <a:gd name="connsiteY17" fmla="*/ 444386 h 1936557"/>
                  <a:gd name="connsiteX18" fmla="*/ 205471 w 1333231"/>
                  <a:gd name="connsiteY18" fmla="*/ 360604 h 1936557"/>
                  <a:gd name="connsiteX19" fmla="*/ 0 w 1333231"/>
                  <a:gd name="connsiteY19" fmla="*/ 293176 h 1936557"/>
                  <a:gd name="connsiteX20" fmla="*/ 160483 w 1333231"/>
                  <a:gd name="connsiteY20" fmla="*/ 0 h 1936557"/>
                  <a:gd name="connsiteX21" fmla="*/ 421878 w 1333231"/>
                  <a:gd name="connsiteY21" fmla="*/ 45894 h 1936557"/>
                  <a:gd name="connsiteX22" fmla="*/ 407483 w 1333231"/>
                  <a:gd name="connsiteY22" fmla="*/ 212292 h 1936557"/>
                  <a:gd name="connsiteX23" fmla="*/ 619351 w 1333231"/>
                  <a:gd name="connsiteY23" fmla="*/ 246496 h 1936557"/>
                  <a:gd name="connsiteX0" fmla="*/ 619351 w 1333231"/>
                  <a:gd name="connsiteY0" fmla="*/ 246496 h 1936557"/>
                  <a:gd name="connsiteX1" fmla="*/ 617522 w 1333231"/>
                  <a:gd name="connsiteY1" fmla="*/ 423413 h 1936557"/>
                  <a:gd name="connsiteX2" fmla="*/ 860580 w 1333231"/>
                  <a:gd name="connsiteY2" fmla="*/ 598488 h 1936557"/>
                  <a:gd name="connsiteX3" fmla="*/ 1025569 w 1333231"/>
                  <a:gd name="connsiteY3" fmla="*/ 617883 h 1936557"/>
                  <a:gd name="connsiteX4" fmla="*/ 1025568 w 1333231"/>
                  <a:gd name="connsiteY4" fmla="*/ 736215 h 1936557"/>
                  <a:gd name="connsiteX5" fmla="*/ 1333231 w 1333231"/>
                  <a:gd name="connsiteY5" fmla="*/ 759880 h 1936557"/>
                  <a:gd name="connsiteX6" fmla="*/ 1263343 w 1333231"/>
                  <a:gd name="connsiteY6" fmla="*/ 1486286 h 1936557"/>
                  <a:gd name="connsiteX7" fmla="*/ 1249488 w 1333231"/>
                  <a:gd name="connsiteY7" fmla="*/ 1628295 h 1936557"/>
                  <a:gd name="connsiteX8" fmla="*/ 1211388 w 1333231"/>
                  <a:gd name="connsiteY8" fmla="*/ 1804940 h 1936557"/>
                  <a:gd name="connsiteX9" fmla="*/ 1190607 w 1333231"/>
                  <a:gd name="connsiteY9" fmla="*/ 1822258 h 1936557"/>
                  <a:gd name="connsiteX10" fmla="*/ 996643 w 1333231"/>
                  <a:gd name="connsiteY10" fmla="*/ 1763377 h 1936557"/>
                  <a:gd name="connsiteX11" fmla="*/ 923907 w 1333231"/>
                  <a:gd name="connsiteY11" fmla="*/ 1933095 h 1936557"/>
                  <a:gd name="connsiteX12" fmla="*/ 916979 w 1333231"/>
                  <a:gd name="connsiteY12" fmla="*/ 1936558 h 1936557"/>
                  <a:gd name="connsiteX13" fmla="*/ 467246 w 1333231"/>
                  <a:gd name="connsiteY13" fmla="*/ 1433167 h 1936557"/>
                  <a:gd name="connsiteX14" fmla="*/ 383281 w 1333231"/>
                  <a:gd name="connsiteY14" fmla="*/ 1600666 h 1936557"/>
                  <a:gd name="connsiteX15" fmla="*/ 72556 w 1333231"/>
                  <a:gd name="connsiteY15" fmla="*/ 1533341 h 1936557"/>
                  <a:gd name="connsiteX16" fmla="*/ 308919 w 1333231"/>
                  <a:gd name="connsiteY16" fmla="*/ 484910 h 1936557"/>
                  <a:gd name="connsiteX17" fmla="*/ 190231 w 1333231"/>
                  <a:gd name="connsiteY17" fmla="*/ 444386 h 1936557"/>
                  <a:gd name="connsiteX18" fmla="*/ 205471 w 1333231"/>
                  <a:gd name="connsiteY18" fmla="*/ 360604 h 1936557"/>
                  <a:gd name="connsiteX19" fmla="*/ 0 w 1333231"/>
                  <a:gd name="connsiteY19" fmla="*/ 293176 h 1936557"/>
                  <a:gd name="connsiteX20" fmla="*/ 160483 w 1333231"/>
                  <a:gd name="connsiteY20" fmla="*/ 0 h 1936557"/>
                  <a:gd name="connsiteX21" fmla="*/ 421878 w 1333231"/>
                  <a:gd name="connsiteY21" fmla="*/ 45894 h 1936557"/>
                  <a:gd name="connsiteX22" fmla="*/ 407483 w 1333231"/>
                  <a:gd name="connsiteY22" fmla="*/ 212292 h 1936557"/>
                  <a:gd name="connsiteX23" fmla="*/ 619351 w 1333231"/>
                  <a:gd name="connsiteY23" fmla="*/ 246496 h 1936557"/>
                  <a:gd name="connsiteX0" fmla="*/ 619351 w 1333231"/>
                  <a:gd name="connsiteY0" fmla="*/ 246496 h 1936557"/>
                  <a:gd name="connsiteX1" fmla="*/ 617522 w 1333231"/>
                  <a:gd name="connsiteY1" fmla="*/ 423413 h 1936557"/>
                  <a:gd name="connsiteX2" fmla="*/ 860580 w 1333231"/>
                  <a:gd name="connsiteY2" fmla="*/ 598488 h 1936557"/>
                  <a:gd name="connsiteX3" fmla="*/ 1025569 w 1333231"/>
                  <a:gd name="connsiteY3" fmla="*/ 617883 h 1936557"/>
                  <a:gd name="connsiteX4" fmla="*/ 1025568 w 1333231"/>
                  <a:gd name="connsiteY4" fmla="*/ 736215 h 1936557"/>
                  <a:gd name="connsiteX5" fmla="*/ 1333231 w 1333231"/>
                  <a:gd name="connsiteY5" fmla="*/ 759880 h 1936557"/>
                  <a:gd name="connsiteX6" fmla="*/ 1263343 w 1333231"/>
                  <a:gd name="connsiteY6" fmla="*/ 1486286 h 1936557"/>
                  <a:gd name="connsiteX7" fmla="*/ 1249488 w 1333231"/>
                  <a:gd name="connsiteY7" fmla="*/ 1628295 h 1936557"/>
                  <a:gd name="connsiteX8" fmla="*/ 1211388 w 1333231"/>
                  <a:gd name="connsiteY8" fmla="*/ 1804940 h 1936557"/>
                  <a:gd name="connsiteX9" fmla="*/ 1190607 w 1333231"/>
                  <a:gd name="connsiteY9" fmla="*/ 1822258 h 1936557"/>
                  <a:gd name="connsiteX10" fmla="*/ 996643 w 1333231"/>
                  <a:gd name="connsiteY10" fmla="*/ 1763377 h 1936557"/>
                  <a:gd name="connsiteX11" fmla="*/ 923907 w 1333231"/>
                  <a:gd name="connsiteY11" fmla="*/ 1933095 h 1936557"/>
                  <a:gd name="connsiteX12" fmla="*/ 916979 w 1333231"/>
                  <a:gd name="connsiteY12" fmla="*/ 1936558 h 1936557"/>
                  <a:gd name="connsiteX13" fmla="*/ 467246 w 1333231"/>
                  <a:gd name="connsiteY13" fmla="*/ 1433167 h 1936557"/>
                  <a:gd name="connsiteX14" fmla="*/ 391317 w 1333231"/>
                  <a:gd name="connsiteY14" fmla="*/ 1624776 h 1936557"/>
                  <a:gd name="connsiteX15" fmla="*/ 72556 w 1333231"/>
                  <a:gd name="connsiteY15" fmla="*/ 1533341 h 1936557"/>
                  <a:gd name="connsiteX16" fmla="*/ 308919 w 1333231"/>
                  <a:gd name="connsiteY16" fmla="*/ 484910 h 1936557"/>
                  <a:gd name="connsiteX17" fmla="*/ 190231 w 1333231"/>
                  <a:gd name="connsiteY17" fmla="*/ 444386 h 1936557"/>
                  <a:gd name="connsiteX18" fmla="*/ 205471 w 1333231"/>
                  <a:gd name="connsiteY18" fmla="*/ 360604 h 1936557"/>
                  <a:gd name="connsiteX19" fmla="*/ 0 w 1333231"/>
                  <a:gd name="connsiteY19" fmla="*/ 293176 h 1936557"/>
                  <a:gd name="connsiteX20" fmla="*/ 160483 w 1333231"/>
                  <a:gd name="connsiteY20" fmla="*/ 0 h 1936557"/>
                  <a:gd name="connsiteX21" fmla="*/ 421878 w 1333231"/>
                  <a:gd name="connsiteY21" fmla="*/ 45894 h 1936557"/>
                  <a:gd name="connsiteX22" fmla="*/ 407483 w 1333231"/>
                  <a:gd name="connsiteY22" fmla="*/ 212292 h 1936557"/>
                  <a:gd name="connsiteX23" fmla="*/ 619351 w 1333231"/>
                  <a:gd name="connsiteY23" fmla="*/ 246496 h 1936557"/>
                  <a:gd name="connsiteX0" fmla="*/ 619351 w 1333231"/>
                  <a:gd name="connsiteY0" fmla="*/ 246496 h 1933096"/>
                  <a:gd name="connsiteX1" fmla="*/ 617522 w 1333231"/>
                  <a:gd name="connsiteY1" fmla="*/ 423413 h 1933096"/>
                  <a:gd name="connsiteX2" fmla="*/ 860580 w 1333231"/>
                  <a:gd name="connsiteY2" fmla="*/ 598488 h 1933096"/>
                  <a:gd name="connsiteX3" fmla="*/ 1025569 w 1333231"/>
                  <a:gd name="connsiteY3" fmla="*/ 617883 h 1933096"/>
                  <a:gd name="connsiteX4" fmla="*/ 1025568 w 1333231"/>
                  <a:gd name="connsiteY4" fmla="*/ 736215 h 1933096"/>
                  <a:gd name="connsiteX5" fmla="*/ 1333231 w 1333231"/>
                  <a:gd name="connsiteY5" fmla="*/ 759880 h 1933096"/>
                  <a:gd name="connsiteX6" fmla="*/ 1263343 w 1333231"/>
                  <a:gd name="connsiteY6" fmla="*/ 1486286 h 1933096"/>
                  <a:gd name="connsiteX7" fmla="*/ 1249488 w 1333231"/>
                  <a:gd name="connsiteY7" fmla="*/ 1628295 h 1933096"/>
                  <a:gd name="connsiteX8" fmla="*/ 1211388 w 1333231"/>
                  <a:gd name="connsiteY8" fmla="*/ 1804940 h 1933096"/>
                  <a:gd name="connsiteX9" fmla="*/ 1190607 w 1333231"/>
                  <a:gd name="connsiteY9" fmla="*/ 1822258 h 1933096"/>
                  <a:gd name="connsiteX10" fmla="*/ 996643 w 1333231"/>
                  <a:gd name="connsiteY10" fmla="*/ 1763377 h 1933096"/>
                  <a:gd name="connsiteX11" fmla="*/ 923907 w 1333231"/>
                  <a:gd name="connsiteY11" fmla="*/ 1933095 h 1933096"/>
                  <a:gd name="connsiteX12" fmla="*/ 916979 w 1333231"/>
                  <a:gd name="connsiteY12" fmla="*/ 1486502 h 1933096"/>
                  <a:gd name="connsiteX13" fmla="*/ 467246 w 1333231"/>
                  <a:gd name="connsiteY13" fmla="*/ 1433167 h 1933096"/>
                  <a:gd name="connsiteX14" fmla="*/ 391317 w 1333231"/>
                  <a:gd name="connsiteY14" fmla="*/ 1624776 h 1933096"/>
                  <a:gd name="connsiteX15" fmla="*/ 72556 w 1333231"/>
                  <a:gd name="connsiteY15" fmla="*/ 1533341 h 1933096"/>
                  <a:gd name="connsiteX16" fmla="*/ 308919 w 1333231"/>
                  <a:gd name="connsiteY16" fmla="*/ 484910 h 1933096"/>
                  <a:gd name="connsiteX17" fmla="*/ 190231 w 1333231"/>
                  <a:gd name="connsiteY17" fmla="*/ 444386 h 1933096"/>
                  <a:gd name="connsiteX18" fmla="*/ 205471 w 1333231"/>
                  <a:gd name="connsiteY18" fmla="*/ 360604 h 1933096"/>
                  <a:gd name="connsiteX19" fmla="*/ 0 w 1333231"/>
                  <a:gd name="connsiteY19" fmla="*/ 293176 h 1933096"/>
                  <a:gd name="connsiteX20" fmla="*/ 160483 w 1333231"/>
                  <a:gd name="connsiteY20" fmla="*/ 0 h 1933096"/>
                  <a:gd name="connsiteX21" fmla="*/ 421878 w 1333231"/>
                  <a:gd name="connsiteY21" fmla="*/ 45894 h 1933096"/>
                  <a:gd name="connsiteX22" fmla="*/ 407483 w 1333231"/>
                  <a:gd name="connsiteY22" fmla="*/ 212292 h 1933096"/>
                  <a:gd name="connsiteX23" fmla="*/ 619351 w 1333231"/>
                  <a:gd name="connsiteY23" fmla="*/ 246496 h 1933096"/>
                  <a:gd name="connsiteX0" fmla="*/ 619351 w 1333231"/>
                  <a:gd name="connsiteY0" fmla="*/ 246496 h 1933096"/>
                  <a:gd name="connsiteX1" fmla="*/ 617522 w 1333231"/>
                  <a:gd name="connsiteY1" fmla="*/ 423413 h 1933096"/>
                  <a:gd name="connsiteX2" fmla="*/ 860580 w 1333231"/>
                  <a:gd name="connsiteY2" fmla="*/ 598488 h 1933096"/>
                  <a:gd name="connsiteX3" fmla="*/ 1025569 w 1333231"/>
                  <a:gd name="connsiteY3" fmla="*/ 617883 h 1933096"/>
                  <a:gd name="connsiteX4" fmla="*/ 1025568 w 1333231"/>
                  <a:gd name="connsiteY4" fmla="*/ 736215 h 1933096"/>
                  <a:gd name="connsiteX5" fmla="*/ 1333231 w 1333231"/>
                  <a:gd name="connsiteY5" fmla="*/ 759880 h 1933096"/>
                  <a:gd name="connsiteX6" fmla="*/ 1263343 w 1333231"/>
                  <a:gd name="connsiteY6" fmla="*/ 1486286 h 1933096"/>
                  <a:gd name="connsiteX7" fmla="*/ 1249488 w 1333231"/>
                  <a:gd name="connsiteY7" fmla="*/ 1628295 h 1933096"/>
                  <a:gd name="connsiteX8" fmla="*/ 1211388 w 1333231"/>
                  <a:gd name="connsiteY8" fmla="*/ 1804940 h 1933096"/>
                  <a:gd name="connsiteX9" fmla="*/ 1190607 w 1333231"/>
                  <a:gd name="connsiteY9" fmla="*/ 1822258 h 1933096"/>
                  <a:gd name="connsiteX10" fmla="*/ 996643 w 1333231"/>
                  <a:gd name="connsiteY10" fmla="*/ 1763377 h 1933096"/>
                  <a:gd name="connsiteX11" fmla="*/ 923907 w 1333231"/>
                  <a:gd name="connsiteY11" fmla="*/ 1933095 h 1933096"/>
                  <a:gd name="connsiteX12" fmla="*/ 916979 w 1333231"/>
                  <a:gd name="connsiteY12" fmla="*/ 1486502 h 1933096"/>
                  <a:gd name="connsiteX13" fmla="*/ 467246 w 1333231"/>
                  <a:gd name="connsiteY13" fmla="*/ 1465314 h 1933096"/>
                  <a:gd name="connsiteX14" fmla="*/ 391317 w 1333231"/>
                  <a:gd name="connsiteY14" fmla="*/ 1624776 h 1933096"/>
                  <a:gd name="connsiteX15" fmla="*/ 72556 w 1333231"/>
                  <a:gd name="connsiteY15" fmla="*/ 1533341 h 1933096"/>
                  <a:gd name="connsiteX16" fmla="*/ 308919 w 1333231"/>
                  <a:gd name="connsiteY16" fmla="*/ 484910 h 1933096"/>
                  <a:gd name="connsiteX17" fmla="*/ 190231 w 1333231"/>
                  <a:gd name="connsiteY17" fmla="*/ 444386 h 1933096"/>
                  <a:gd name="connsiteX18" fmla="*/ 205471 w 1333231"/>
                  <a:gd name="connsiteY18" fmla="*/ 360604 h 1933096"/>
                  <a:gd name="connsiteX19" fmla="*/ 0 w 1333231"/>
                  <a:gd name="connsiteY19" fmla="*/ 293176 h 1933096"/>
                  <a:gd name="connsiteX20" fmla="*/ 160483 w 1333231"/>
                  <a:gd name="connsiteY20" fmla="*/ 0 h 1933096"/>
                  <a:gd name="connsiteX21" fmla="*/ 421878 w 1333231"/>
                  <a:gd name="connsiteY21" fmla="*/ 45894 h 1933096"/>
                  <a:gd name="connsiteX22" fmla="*/ 407483 w 1333231"/>
                  <a:gd name="connsiteY22" fmla="*/ 212292 h 1933096"/>
                  <a:gd name="connsiteX23" fmla="*/ 619351 w 1333231"/>
                  <a:gd name="connsiteY23" fmla="*/ 246496 h 1933096"/>
                  <a:gd name="connsiteX0" fmla="*/ 619351 w 1333231"/>
                  <a:gd name="connsiteY0" fmla="*/ 246496 h 1933096"/>
                  <a:gd name="connsiteX1" fmla="*/ 617522 w 1333231"/>
                  <a:gd name="connsiteY1" fmla="*/ 423413 h 1933096"/>
                  <a:gd name="connsiteX2" fmla="*/ 860580 w 1333231"/>
                  <a:gd name="connsiteY2" fmla="*/ 598488 h 1933096"/>
                  <a:gd name="connsiteX3" fmla="*/ 1025569 w 1333231"/>
                  <a:gd name="connsiteY3" fmla="*/ 617883 h 1933096"/>
                  <a:gd name="connsiteX4" fmla="*/ 1025568 w 1333231"/>
                  <a:gd name="connsiteY4" fmla="*/ 736215 h 1933096"/>
                  <a:gd name="connsiteX5" fmla="*/ 1333231 w 1333231"/>
                  <a:gd name="connsiteY5" fmla="*/ 759880 h 1933096"/>
                  <a:gd name="connsiteX6" fmla="*/ 1263343 w 1333231"/>
                  <a:gd name="connsiteY6" fmla="*/ 1486286 h 1933096"/>
                  <a:gd name="connsiteX7" fmla="*/ 1249488 w 1333231"/>
                  <a:gd name="connsiteY7" fmla="*/ 1628295 h 1933096"/>
                  <a:gd name="connsiteX8" fmla="*/ 1211388 w 1333231"/>
                  <a:gd name="connsiteY8" fmla="*/ 1804940 h 1933096"/>
                  <a:gd name="connsiteX9" fmla="*/ 996643 w 1333231"/>
                  <a:gd name="connsiteY9" fmla="*/ 1763377 h 1933096"/>
                  <a:gd name="connsiteX10" fmla="*/ 923907 w 1333231"/>
                  <a:gd name="connsiteY10" fmla="*/ 1933095 h 1933096"/>
                  <a:gd name="connsiteX11" fmla="*/ 916979 w 1333231"/>
                  <a:gd name="connsiteY11" fmla="*/ 1486502 h 1933096"/>
                  <a:gd name="connsiteX12" fmla="*/ 467246 w 1333231"/>
                  <a:gd name="connsiteY12" fmla="*/ 1465314 h 1933096"/>
                  <a:gd name="connsiteX13" fmla="*/ 391317 w 1333231"/>
                  <a:gd name="connsiteY13" fmla="*/ 1624776 h 1933096"/>
                  <a:gd name="connsiteX14" fmla="*/ 72556 w 1333231"/>
                  <a:gd name="connsiteY14" fmla="*/ 1533341 h 1933096"/>
                  <a:gd name="connsiteX15" fmla="*/ 308919 w 1333231"/>
                  <a:gd name="connsiteY15" fmla="*/ 484910 h 1933096"/>
                  <a:gd name="connsiteX16" fmla="*/ 190231 w 1333231"/>
                  <a:gd name="connsiteY16" fmla="*/ 444386 h 1933096"/>
                  <a:gd name="connsiteX17" fmla="*/ 205471 w 1333231"/>
                  <a:gd name="connsiteY17" fmla="*/ 360604 h 1933096"/>
                  <a:gd name="connsiteX18" fmla="*/ 0 w 1333231"/>
                  <a:gd name="connsiteY18" fmla="*/ 293176 h 1933096"/>
                  <a:gd name="connsiteX19" fmla="*/ 160483 w 1333231"/>
                  <a:gd name="connsiteY19" fmla="*/ 0 h 1933096"/>
                  <a:gd name="connsiteX20" fmla="*/ 421878 w 1333231"/>
                  <a:gd name="connsiteY20" fmla="*/ 45894 h 1933096"/>
                  <a:gd name="connsiteX21" fmla="*/ 407483 w 1333231"/>
                  <a:gd name="connsiteY21" fmla="*/ 212292 h 1933096"/>
                  <a:gd name="connsiteX22" fmla="*/ 619351 w 1333231"/>
                  <a:gd name="connsiteY22" fmla="*/ 246496 h 1933096"/>
                  <a:gd name="connsiteX0" fmla="*/ 619351 w 1333231"/>
                  <a:gd name="connsiteY0" fmla="*/ 246496 h 1933096"/>
                  <a:gd name="connsiteX1" fmla="*/ 617522 w 1333231"/>
                  <a:gd name="connsiteY1" fmla="*/ 423413 h 1933096"/>
                  <a:gd name="connsiteX2" fmla="*/ 860580 w 1333231"/>
                  <a:gd name="connsiteY2" fmla="*/ 598488 h 1933096"/>
                  <a:gd name="connsiteX3" fmla="*/ 1025569 w 1333231"/>
                  <a:gd name="connsiteY3" fmla="*/ 617883 h 1933096"/>
                  <a:gd name="connsiteX4" fmla="*/ 1025568 w 1333231"/>
                  <a:gd name="connsiteY4" fmla="*/ 736215 h 1933096"/>
                  <a:gd name="connsiteX5" fmla="*/ 1333231 w 1333231"/>
                  <a:gd name="connsiteY5" fmla="*/ 759880 h 1933096"/>
                  <a:gd name="connsiteX6" fmla="*/ 1263343 w 1333231"/>
                  <a:gd name="connsiteY6" fmla="*/ 1486286 h 1933096"/>
                  <a:gd name="connsiteX7" fmla="*/ 1249488 w 1333231"/>
                  <a:gd name="connsiteY7" fmla="*/ 1628295 h 1933096"/>
                  <a:gd name="connsiteX8" fmla="*/ 996643 w 1333231"/>
                  <a:gd name="connsiteY8" fmla="*/ 1763377 h 1933096"/>
                  <a:gd name="connsiteX9" fmla="*/ 923907 w 1333231"/>
                  <a:gd name="connsiteY9" fmla="*/ 1933095 h 1933096"/>
                  <a:gd name="connsiteX10" fmla="*/ 916979 w 1333231"/>
                  <a:gd name="connsiteY10" fmla="*/ 1486502 h 1933096"/>
                  <a:gd name="connsiteX11" fmla="*/ 467246 w 1333231"/>
                  <a:gd name="connsiteY11" fmla="*/ 1465314 h 1933096"/>
                  <a:gd name="connsiteX12" fmla="*/ 391317 w 1333231"/>
                  <a:gd name="connsiteY12" fmla="*/ 1624776 h 1933096"/>
                  <a:gd name="connsiteX13" fmla="*/ 72556 w 1333231"/>
                  <a:gd name="connsiteY13" fmla="*/ 1533341 h 1933096"/>
                  <a:gd name="connsiteX14" fmla="*/ 308919 w 1333231"/>
                  <a:gd name="connsiteY14" fmla="*/ 484910 h 1933096"/>
                  <a:gd name="connsiteX15" fmla="*/ 190231 w 1333231"/>
                  <a:gd name="connsiteY15" fmla="*/ 444386 h 1933096"/>
                  <a:gd name="connsiteX16" fmla="*/ 205471 w 1333231"/>
                  <a:gd name="connsiteY16" fmla="*/ 360604 h 1933096"/>
                  <a:gd name="connsiteX17" fmla="*/ 0 w 1333231"/>
                  <a:gd name="connsiteY17" fmla="*/ 293176 h 1933096"/>
                  <a:gd name="connsiteX18" fmla="*/ 160483 w 1333231"/>
                  <a:gd name="connsiteY18" fmla="*/ 0 h 1933096"/>
                  <a:gd name="connsiteX19" fmla="*/ 421878 w 1333231"/>
                  <a:gd name="connsiteY19" fmla="*/ 45894 h 1933096"/>
                  <a:gd name="connsiteX20" fmla="*/ 407483 w 1333231"/>
                  <a:gd name="connsiteY20" fmla="*/ 212292 h 1933096"/>
                  <a:gd name="connsiteX21" fmla="*/ 619351 w 1333231"/>
                  <a:gd name="connsiteY21" fmla="*/ 246496 h 1933096"/>
                  <a:gd name="connsiteX0" fmla="*/ 619351 w 1333231"/>
                  <a:gd name="connsiteY0" fmla="*/ 246496 h 1763377"/>
                  <a:gd name="connsiteX1" fmla="*/ 617522 w 1333231"/>
                  <a:gd name="connsiteY1" fmla="*/ 423413 h 1763377"/>
                  <a:gd name="connsiteX2" fmla="*/ 860580 w 1333231"/>
                  <a:gd name="connsiteY2" fmla="*/ 598488 h 1763377"/>
                  <a:gd name="connsiteX3" fmla="*/ 1025569 w 1333231"/>
                  <a:gd name="connsiteY3" fmla="*/ 617883 h 1763377"/>
                  <a:gd name="connsiteX4" fmla="*/ 1025568 w 1333231"/>
                  <a:gd name="connsiteY4" fmla="*/ 736215 h 1763377"/>
                  <a:gd name="connsiteX5" fmla="*/ 1333231 w 1333231"/>
                  <a:gd name="connsiteY5" fmla="*/ 759880 h 1763377"/>
                  <a:gd name="connsiteX6" fmla="*/ 1263343 w 1333231"/>
                  <a:gd name="connsiteY6" fmla="*/ 1486286 h 1763377"/>
                  <a:gd name="connsiteX7" fmla="*/ 1249488 w 1333231"/>
                  <a:gd name="connsiteY7" fmla="*/ 1628295 h 1763377"/>
                  <a:gd name="connsiteX8" fmla="*/ 996643 w 1333231"/>
                  <a:gd name="connsiteY8" fmla="*/ 1763377 h 1763377"/>
                  <a:gd name="connsiteX9" fmla="*/ 916979 w 1333231"/>
                  <a:gd name="connsiteY9" fmla="*/ 1486502 h 1763377"/>
                  <a:gd name="connsiteX10" fmla="*/ 467246 w 1333231"/>
                  <a:gd name="connsiteY10" fmla="*/ 1465314 h 1763377"/>
                  <a:gd name="connsiteX11" fmla="*/ 391317 w 1333231"/>
                  <a:gd name="connsiteY11" fmla="*/ 1624776 h 1763377"/>
                  <a:gd name="connsiteX12" fmla="*/ 72556 w 1333231"/>
                  <a:gd name="connsiteY12" fmla="*/ 1533341 h 1763377"/>
                  <a:gd name="connsiteX13" fmla="*/ 308919 w 1333231"/>
                  <a:gd name="connsiteY13" fmla="*/ 484910 h 1763377"/>
                  <a:gd name="connsiteX14" fmla="*/ 190231 w 1333231"/>
                  <a:gd name="connsiteY14" fmla="*/ 444386 h 1763377"/>
                  <a:gd name="connsiteX15" fmla="*/ 205471 w 1333231"/>
                  <a:gd name="connsiteY15" fmla="*/ 360604 h 1763377"/>
                  <a:gd name="connsiteX16" fmla="*/ 0 w 1333231"/>
                  <a:gd name="connsiteY16" fmla="*/ 293176 h 1763377"/>
                  <a:gd name="connsiteX17" fmla="*/ 160483 w 1333231"/>
                  <a:gd name="connsiteY17" fmla="*/ 0 h 1763377"/>
                  <a:gd name="connsiteX18" fmla="*/ 421878 w 1333231"/>
                  <a:gd name="connsiteY18" fmla="*/ 45894 h 1763377"/>
                  <a:gd name="connsiteX19" fmla="*/ 407483 w 1333231"/>
                  <a:gd name="connsiteY19" fmla="*/ 212292 h 1763377"/>
                  <a:gd name="connsiteX20" fmla="*/ 619351 w 1333231"/>
                  <a:gd name="connsiteY20" fmla="*/ 246496 h 1763377"/>
                  <a:gd name="connsiteX0" fmla="*/ 619351 w 1333231"/>
                  <a:gd name="connsiteY0" fmla="*/ 246496 h 1628295"/>
                  <a:gd name="connsiteX1" fmla="*/ 617522 w 1333231"/>
                  <a:gd name="connsiteY1" fmla="*/ 423413 h 1628295"/>
                  <a:gd name="connsiteX2" fmla="*/ 860580 w 1333231"/>
                  <a:gd name="connsiteY2" fmla="*/ 598488 h 1628295"/>
                  <a:gd name="connsiteX3" fmla="*/ 1025569 w 1333231"/>
                  <a:gd name="connsiteY3" fmla="*/ 617883 h 1628295"/>
                  <a:gd name="connsiteX4" fmla="*/ 1025568 w 1333231"/>
                  <a:gd name="connsiteY4" fmla="*/ 736215 h 1628295"/>
                  <a:gd name="connsiteX5" fmla="*/ 1333231 w 1333231"/>
                  <a:gd name="connsiteY5" fmla="*/ 759880 h 1628295"/>
                  <a:gd name="connsiteX6" fmla="*/ 1263343 w 1333231"/>
                  <a:gd name="connsiteY6" fmla="*/ 1486286 h 1628295"/>
                  <a:gd name="connsiteX7" fmla="*/ 1249488 w 1333231"/>
                  <a:gd name="connsiteY7" fmla="*/ 1628295 h 1628295"/>
                  <a:gd name="connsiteX8" fmla="*/ 916979 w 1333231"/>
                  <a:gd name="connsiteY8" fmla="*/ 1486502 h 1628295"/>
                  <a:gd name="connsiteX9" fmla="*/ 467246 w 1333231"/>
                  <a:gd name="connsiteY9" fmla="*/ 1465314 h 1628295"/>
                  <a:gd name="connsiteX10" fmla="*/ 391317 w 1333231"/>
                  <a:gd name="connsiteY10" fmla="*/ 1624776 h 1628295"/>
                  <a:gd name="connsiteX11" fmla="*/ 72556 w 1333231"/>
                  <a:gd name="connsiteY11" fmla="*/ 1533341 h 1628295"/>
                  <a:gd name="connsiteX12" fmla="*/ 308919 w 1333231"/>
                  <a:gd name="connsiteY12" fmla="*/ 484910 h 1628295"/>
                  <a:gd name="connsiteX13" fmla="*/ 190231 w 1333231"/>
                  <a:gd name="connsiteY13" fmla="*/ 444386 h 1628295"/>
                  <a:gd name="connsiteX14" fmla="*/ 205471 w 1333231"/>
                  <a:gd name="connsiteY14" fmla="*/ 360604 h 1628295"/>
                  <a:gd name="connsiteX15" fmla="*/ 0 w 1333231"/>
                  <a:gd name="connsiteY15" fmla="*/ 293176 h 1628295"/>
                  <a:gd name="connsiteX16" fmla="*/ 160483 w 1333231"/>
                  <a:gd name="connsiteY16" fmla="*/ 0 h 1628295"/>
                  <a:gd name="connsiteX17" fmla="*/ 421878 w 1333231"/>
                  <a:gd name="connsiteY17" fmla="*/ 45894 h 1628295"/>
                  <a:gd name="connsiteX18" fmla="*/ 407483 w 1333231"/>
                  <a:gd name="connsiteY18" fmla="*/ 212292 h 1628295"/>
                  <a:gd name="connsiteX19" fmla="*/ 619351 w 1333231"/>
                  <a:gd name="connsiteY19" fmla="*/ 246496 h 1628295"/>
                  <a:gd name="connsiteX0" fmla="*/ 619351 w 1333231"/>
                  <a:gd name="connsiteY0" fmla="*/ 246496 h 1624777"/>
                  <a:gd name="connsiteX1" fmla="*/ 617522 w 1333231"/>
                  <a:gd name="connsiteY1" fmla="*/ 423413 h 1624777"/>
                  <a:gd name="connsiteX2" fmla="*/ 860580 w 1333231"/>
                  <a:gd name="connsiteY2" fmla="*/ 598488 h 1624777"/>
                  <a:gd name="connsiteX3" fmla="*/ 1025569 w 1333231"/>
                  <a:gd name="connsiteY3" fmla="*/ 617883 h 1624777"/>
                  <a:gd name="connsiteX4" fmla="*/ 1025568 w 1333231"/>
                  <a:gd name="connsiteY4" fmla="*/ 736215 h 1624777"/>
                  <a:gd name="connsiteX5" fmla="*/ 1333231 w 1333231"/>
                  <a:gd name="connsiteY5" fmla="*/ 759880 h 1624777"/>
                  <a:gd name="connsiteX6" fmla="*/ 1263343 w 1333231"/>
                  <a:gd name="connsiteY6" fmla="*/ 1486286 h 1624777"/>
                  <a:gd name="connsiteX7" fmla="*/ 916979 w 1333231"/>
                  <a:gd name="connsiteY7" fmla="*/ 1486502 h 1624777"/>
                  <a:gd name="connsiteX8" fmla="*/ 467246 w 1333231"/>
                  <a:gd name="connsiteY8" fmla="*/ 1465314 h 1624777"/>
                  <a:gd name="connsiteX9" fmla="*/ 391317 w 1333231"/>
                  <a:gd name="connsiteY9" fmla="*/ 1624776 h 1624777"/>
                  <a:gd name="connsiteX10" fmla="*/ 72556 w 1333231"/>
                  <a:gd name="connsiteY10" fmla="*/ 1533341 h 1624777"/>
                  <a:gd name="connsiteX11" fmla="*/ 308919 w 1333231"/>
                  <a:gd name="connsiteY11" fmla="*/ 484910 h 1624777"/>
                  <a:gd name="connsiteX12" fmla="*/ 190231 w 1333231"/>
                  <a:gd name="connsiteY12" fmla="*/ 444386 h 1624777"/>
                  <a:gd name="connsiteX13" fmla="*/ 205471 w 1333231"/>
                  <a:gd name="connsiteY13" fmla="*/ 360604 h 1624777"/>
                  <a:gd name="connsiteX14" fmla="*/ 0 w 1333231"/>
                  <a:gd name="connsiteY14" fmla="*/ 293176 h 1624777"/>
                  <a:gd name="connsiteX15" fmla="*/ 160483 w 1333231"/>
                  <a:gd name="connsiteY15" fmla="*/ 0 h 1624777"/>
                  <a:gd name="connsiteX16" fmla="*/ 421878 w 1333231"/>
                  <a:gd name="connsiteY16" fmla="*/ 45894 h 1624777"/>
                  <a:gd name="connsiteX17" fmla="*/ 407483 w 1333231"/>
                  <a:gd name="connsiteY17" fmla="*/ 212292 h 1624777"/>
                  <a:gd name="connsiteX18" fmla="*/ 619351 w 1333231"/>
                  <a:gd name="connsiteY18" fmla="*/ 246496 h 1624777"/>
                  <a:gd name="connsiteX0" fmla="*/ 619351 w 1333231"/>
                  <a:gd name="connsiteY0" fmla="*/ 246496 h 1624777"/>
                  <a:gd name="connsiteX1" fmla="*/ 617522 w 1333231"/>
                  <a:gd name="connsiteY1" fmla="*/ 423413 h 1624777"/>
                  <a:gd name="connsiteX2" fmla="*/ 860580 w 1333231"/>
                  <a:gd name="connsiteY2" fmla="*/ 598488 h 1624777"/>
                  <a:gd name="connsiteX3" fmla="*/ 1025569 w 1333231"/>
                  <a:gd name="connsiteY3" fmla="*/ 617883 h 1624777"/>
                  <a:gd name="connsiteX4" fmla="*/ 1025568 w 1333231"/>
                  <a:gd name="connsiteY4" fmla="*/ 736215 h 1624777"/>
                  <a:gd name="connsiteX5" fmla="*/ 1333231 w 1333231"/>
                  <a:gd name="connsiteY5" fmla="*/ 759880 h 1624777"/>
                  <a:gd name="connsiteX6" fmla="*/ 1263343 w 1333231"/>
                  <a:gd name="connsiteY6" fmla="*/ 1510396 h 1624777"/>
                  <a:gd name="connsiteX7" fmla="*/ 916979 w 1333231"/>
                  <a:gd name="connsiteY7" fmla="*/ 1486502 h 1624777"/>
                  <a:gd name="connsiteX8" fmla="*/ 467246 w 1333231"/>
                  <a:gd name="connsiteY8" fmla="*/ 1465314 h 1624777"/>
                  <a:gd name="connsiteX9" fmla="*/ 391317 w 1333231"/>
                  <a:gd name="connsiteY9" fmla="*/ 1624776 h 1624777"/>
                  <a:gd name="connsiteX10" fmla="*/ 72556 w 1333231"/>
                  <a:gd name="connsiteY10" fmla="*/ 1533341 h 1624777"/>
                  <a:gd name="connsiteX11" fmla="*/ 308919 w 1333231"/>
                  <a:gd name="connsiteY11" fmla="*/ 484910 h 1624777"/>
                  <a:gd name="connsiteX12" fmla="*/ 190231 w 1333231"/>
                  <a:gd name="connsiteY12" fmla="*/ 444386 h 1624777"/>
                  <a:gd name="connsiteX13" fmla="*/ 205471 w 1333231"/>
                  <a:gd name="connsiteY13" fmla="*/ 360604 h 1624777"/>
                  <a:gd name="connsiteX14" fmla="*/ 0 w 1333231"/>
                  <a:gd name="connsiteY14" fmla="*/ 293176 h 1624777"/>
                  <a:gd name="connsiteX15" fmla="*/ 160483 w 1333231"/>
                  <a:gd name="connsiteY15" fmla="*/ 0 h 1624777"/>
                  <a:gd name="connsiteX16" fmla="*/ 421878 w 1333231"/>
                  <a:gd name="connsiteY16" fmla="*/ 45894 h 1624777"/>
                  <a:gd name="connsiteX17" fmla="*/ 407483 w 1333231"/>
                  <a:gd name="connsiteY17" fmla="*/ 212292 h 1624777"/>
                  <a:gd name="connsiteX18" fmla="*/ 619351 w 1333231"/>
                  <a:gd name="connsiteY18" fmla="*/ 246496 h 1624777"/>
                  <a:gd name="connsiteX0" fmla="*/ 619351 w 1333231"/>
                  <a:gd name="connsiteY0" fmla="*/ 246496 h 1624777"/>
                  <a:gd name="connsiteX1" fmla="*/ 617522 w 1333231"/>
                  <a:gd name="connsiteY1" fmla="*/ 423413 h 1624777"/>
                  <a:gd name="connsiteX2" fmla="*/ 860580 w 1333231"/>
                  <a:gd name="connsiteY2" fmla="*/ 598488 h 1624777"/>
                  <a:gd name="connsiteX3" fmla="*/ 1025569 w 1333231"/>
                  <a:gd name="connsiteY3" fmla="*/ 617883 h 1624777"/>
                  <a:gd name="connsiteX4" fmla="*/ 1025568 w 1333231"/>
                  <a:gd name="connsiteY4" fmla="*/ 736215 h 1624777"/>
                  <a:gd name="connsiteX5" fmla="*/ 1333231 w 1333231"/>
                  <a:gd name="connsiteY5" fmla="*/ 759880 h 1624777"/>
                  <a:gd name="connsiteX6" fmla="*/ 1263343 w 1333231"/>
                  <a:gd name="connsiteY6" fmla="*/ 1510396 h 1624777"/>
                  <a:gd name="connsiteX7" fmla="*/ 916979 w 1333231"/>
                  <a:gd name="connsiteY7" fmla="*/ 1486502 h 1624777"/>
                  <a:gd name="connsiteX8" fmla="*/ 467246 w 1333231"/>
                  <a:gd name="connsiteY8" fmla="*/ 1465314 h 1624777"/>
                  <a:gd name="connsiteX9" fmla="*/ 391317 w 1333231"/>
                  <a:gd name="connsiteY9" fmla="*/ 1624776 h 1624777"/>
                  <a:gd name="connsiteX10" fmla="*/ 72556 w 1333231"/>
                  <a:gd name="connsiteY10" fmla="*/ 1533341 h 1624777"/>
                  <a:gd name="connsiteX11" fmla="*/ 308919 w 1333231"/>
                  <a:gd name="connsiteY11" fmla="*/ 484910 h 1624777"/>
                  <a:gd name="connsiteX12" fmla="*/ 190231 w 1333231"/>
                  <a:gd name="connsiteY12" fmla="*/ 444386 h 1624777"/>
                  <a:gd name="connsiteX13" fmla="*/ 175334 w 1333231"/>
                  <a:gd name="connsiteY13" fmla="*/ 360605 h 1624777"/>
                  <a:gd name="connsiteX14" fmla="*/ 0 w 1333231"/>
                  <a:gd name="connsiteY14" fmla="*/ 293176 h 1624777"/>
                  <a:gd name="connsiteX15" fmla="*/ 160483 w 1333231"/>
                  <a:gd name="connsiteY15" fmla="*/ 0 h 1624777"/>
                  <a:gd name="connsiteX16" fmla="*/ 421878 w 1333231"/>
                  <a:gd name="connsiteY16" fmla="*/ 45894 h 1624777"/>
                  <a:gd name="connsiteX17" fmla="*/ 407483 w 1333231"/>
                  <a:gd name="connsiteY17" fmla="*/ 212292 h 1624777"/>
                  <a:gd name="connsiteX18" fmla="*/ 619351 w 1333231"/>
                  <a:gd name="connsiteY18" fmla="*/ 246496 h 1624777"/>
                  <a:gd name="connsiteX0" fmla="*/ 619351 w 1333231"/>
                  <a:gd name="connsiteY0" fmla="*/ 246496 h 1624777"/>
                  <a:gd name="connsiteX1" fmla="*/ 617522 w 1333231"/>
                  <a:gd name="connsiteY1" fmla="*/ 423413 h 1624777"/>
                  <a:gd name="connsiteX2" fmla="*/ 860580 w 1333231"/>
                  <a:gd name="connsiteY2" fmla="*/ 598488 h 1624777"/>
                  <a:gd name="connsiteX3" fmla="*/ 1025569 w 1333231"/>
                  <a:gd name="connsiteY3" fmla="*/ 617883 h 1624777"/>
                  <a:gd name="connsiteX4" fmla="*/ 1025568 w 1333231"/>
                  <a:gd name="connsiteY4" fmla="*/ 736215 h 1624777"/>
                  <a:gd name="connsiteX5" fmla="*/ 1333231 w 1333231"/>
                  <a:gd name="connsiteY5" fmla="*/ 759880 h 1624777"/>
                  <a:gd name="connsiteX6" fmla="*/ 1263343 w 1333231"/>
                  <a:gd name="connsiteY6" fmla="*/ 1510396 h 1624777"/>
                  <a:gd name="connsiteX7" fmla="*/ 916979 w 1333231"/>
                  <a:gd name="connsiteY7" fmla="*/ 1486502 h 1624777"/>
                  <a:gd name="connsiteX8" fmla="*/ 467246 w 1333231"/>
                  <a:gd name="connsiteY8" fmla="*/ 1465314 h 1624777"/>
                  <a:gd name="connsiteX9" fmla="*/ 391317 w 1333231"/>
                  <a:gd name="connsiteY9" fmla="*/ 1624776 h 1624777"/>
                  <a:gd name="connsiteX10" fmla="*/ 72556 w 1333231"/>
                  <a:gd name="connsiteY10" fmla="*/ 1533341 h 1624777"/>
                  <a:gd name="connsiteX11" fmla="*/ 308919 w 1333231"/>
                  <a:gd name="connsiteY11" fmla="*/ 484910 h 1624777"/>
                  <a:gd name="connsiteX12" fmla="*/ 165116 w 1333231"/>
                  <a:gd name="connsiteY12" fmla="*/ 444385 h 1624777"/>
                  <a:gd name="connsiteX13" fmla="*/ 175334 w 1333231"/>
                  <a:gd name="connsiteY13" fmla="*/ 360605 h 1624777"/>
                  <a:gd name="connsiteX14" fmla="*/ 0 w 1333231"/>
                  <a:gd name="connsiteY14" fmla="*/ 293176 h 1624777"/>
                  <a:gd name="connsiteX15" fmla="*/ 160483 w 1333231"/>
                  <a:gd name="connsiteY15" fmla="*/ 0 h 1624777"/>
                  <a:gd name="connsiteX16" fmla="*/ 421878 w 1333231"/>
                  <a:gd name="connsiteY16" fmla="*/ 45894 h 1624777"/>
                  <a:gd name="connsiteX17" fmla="*/ 407483 w 1333231"/>
                  <a:gd name="connsiteY17" fmla="*/ 212292 h 1624777"/>
                  <a:gd name="connsiteX18" fmla="*/ 619351 w 1333231"/>
                  <a:gd name="connsiteY18" fmla="*/ 246496 h 1624777"/>
                  <a:gd name="connsiteX0" fmla="*/ 634418 w 1348298"/>
                  <a:gd name="connsiteY0" fmla="*/ 246496 h 1624777"/>
                  <a:gd name="connsiteX1" fmla="*/ 632589 w 1348298"/>
                  <a:gd name="connsiteY1" fmla="*/ 423413 h 1624777"/>
                  <a:gd name="connsiteX2" fmla="*/ 875647 w 1348298"/>
                  <a:gd name="connsiteY2" fmla="*/ 598488 h 1624777"/>
                  <a:gd name="connsiteX3" fmla="*/ 1040636 w 1348298"/>
                  <a:gd name="connsiteY3" fmla="*/ 617883 h 1624777"/>
                  <a:gd name="connsiteX4" fmla="*/ 1040635 w 1348298"/>
                  <a:gd name="connsiteY4" fmla="*/ 736215 h 1624777"/>
                  <a:gd name="connsiteX5" fmla="*/ 1348298 w 1348298"/>
                  <a:gd name="connsiteY5" fmla="*/ 759880 h 1624777"/>
                  <a:gd name="connsiteX6" fmla="*/ 1278410 w 1348298"/>
                  <a:gd name="connsiteY6" fmla="*/ 1510396 h 1624777"/>
                  <a:gd name="connsiteX7" fmla="*/ 932046 w 1348298"/>
                  <a:gd name="connsiteY7" fmla="*/ 1486502 h 1624777"/>
                  <a:gd name="connsiteX8" fmla="*/ 482313 w 1348298"/>
                  <a:gd name="connsiteY8" fmla="*/ 1465314 h 1624777"/>
                  <a:gd name="connsiteX9" fmla="*/ 406384 w 1348298"/>
                  <a:gd name="connsiteY9" fmla="*/ 1624776 h 1624777"/>
                  <a:gd name="connsiteX10" fmla="*/ 87623 w 1348298"/>
                  <a:gd name="connsiteY10" fmla="*/ 1533341 h 1624777"/>
                  <a:gd name="connsiteX11" fmla="*/ 323986 w 1348298"/>
                  <a:gd name="connsiteY11" fmla="*/ 484910 h 1624777"/>
                  <a:gd name="connsiteX12" fmla="*/ 180183 w 1348298"/>
                  <a:gd name="connsiteY12" fmla="*/ 444385 h 1624777"/>
                  <a:gd name="connsiteX13" fmla="*/ 190401 w 1348298"/>
                  <a:gd name="connsiteY13" fmla="*/ 360605 h 1624777"/>
                  <a:gd name="connsiteX14" fmla="*/ 0 w 1348298"/>
                  <a:gd name="connsiteY14" fmla="*/ 318291 h 1624777"/>
                  <a:gd name="connsiteX15" fmla="*/ 175550 w 1348298"/>
                  <a:gd name="connsiteY15" fmla="*/ 0 h 1624777"/>
                  <a:gd name="connsiteX16" fmla="*/ 436945 w 1348298"/>
                  <a:gd name="connsiteY16" fmla="*/ 45894 h 1624777"/>
                  <a:gd name="connsiteX17" fmla="*/ 422550 w 1348298"/>
                  <a:gd name="connsiteY17" fmla="*/ 212292 h 1624777"/>
                  <a:gd name="connsiteX18" fmla="*/ 634418 w 1348298"/>
                  <a:gd name="connsiteY18" fmla="*/ 246496 h 1624777"/>
                  <a:gd name="connsiteX0" fmla="*/ 634418 w 1348298"/>
                  <a:gd name="connsiteY0" fmla="*/ 246496 h 1624777"/>
                  <a:gd name="connsiteX1" fmla="*/ 632589 w 1348298"/>
                  <a:gd name="connsiteY1" fmla="*/ 423413 h 1624777"/>
                  <a:gd name="connsiteX2" fmla="*/ 875647 w 1348298"/>
                  <a:gd name="connsiteY2" fmla="*/ 598488 h 1624777"/>
                  <a:gd name="connsiteX3" fmla="*/ 1040636 w 1348298"/>
                  <a:gd name="connsiteY3" fmla="*/ 617883 h 1624777"/>
                  <a:gd name="connsiteX4" fmla="*/ 1040635 w 1348298"/>
                  <a:gd name="connsiteY4" fmla="*/ 736215 h 1624777"/>
                  <a:gd name="connsiteX5" fmla="*/ 1348298 w 1348298"/>
                  <a:gd name="connsiteY5" fmla="*/ 759880 h 1624777"/>
                  <a:gd name="connsiteX6" fmla="*/ 1278410 w 1348298"/>
                  <a:gd name="connsiteY6" fmla="*/ 1510396 h 1624777"/>
                  <a:gd name="connsiteX7" fmla="*/ 932046 w 1348298"/>
                  <a:gd name="connsiteY7" fmla="*/ 1486502 h 1624777"/>
                  <a:gd name="connsiteX8" fmla="*/ 482313 w 1348298"/>
                  <a:gd name="connsiteY8" fmla="*/ 1465314 h 1624777"/>
                  <a:gd name="connsiteX9" fmla="*/ 406384 w 1348298"/>
                  <a:gd name="connsiteY9" fmla="*/ 1624776 h 1624777"/>
                  <a:gd name="connsiteX10" fmla="*/ 87623 w 1348298"/>
                  <a:gd name="connsiteY10" fmla="*/ 1533341 h 1624777"/>
                  <a:gd name="connsiteX11" fmla="*/ 153206 w 1348298"/>
                  <a:gd name="connsiteY11" fmla="*/ 1303653 h 1624777"/>
                  <a:gd name="connsiteX12" fmla="*/ 180183 w 1348298"/>
                  <a:gd name="connsiteY12" fmla="*/ 444385 h 1624777"/>
                  <a:gd name="connsiteX13" fmla="*/ 190401 w 1348298"/>
                  <a:gd name="connsiteY13" fmla="*/ 360605 h 1624777"/>
                  <a:gd name="connsiteX14" fmla="*/ 0 w 1348298"/>
                  <a:gd name="connsiteY14" fmla="*/ 318291 h 1624777"/>
                  <a:gd name="connsiteX15" fmla="*/ 175550 w 1348298"/>
                  <a:gd name="connsiteY15" fmla="*/ 0 h 1624777"/>
                  <a:gd name="connsiteX16" fmla="*/ 436945 w 1348298"/>
                  <a:gd name="connsiteY16" fmla="*/ 45894 h 1624777"/>
                  <a:gd name="connsiteX17" fmla="*/ 422550 w 1348298"/>
                  <a:gd name="connsiteY17" fmla="*/ 212292 h 1624777"/>
                  <a:gd name="connsiteX18" fmla="*/ 634418 w 1348298"/>
                  <a:gd name="connsiteY18" fmla="*/ 246496 h 1624777"/>
                  <a:gd name="connsiteX0" fmla="*/ 896255 w 1610135"/>
                  <a:gd name="connsiteY0" fmla="*/ 246496 h 1624777"/>
                  <a:gd name="connsiteX1" fmla="*/ 894426 w 1610135"/>
                  <a:gd name="connsiteY1" fmla="*/ 423413 h 1624777"/>
                  <a:gd name="connsiteX2" fmla="*/ 1137484 w 1610135"/>
                  <a:gd name="connsiteY2" fmla="*/ 598488 h 1624777"/>
                  <a:gd name="connsiteX3" fmla="*/ 1302473 w 1610135"/>
                  <a:gd name="connsiteY3" fmla="*/ 617883 h 1624777"/>
                  <a:gd name="connsiteX4" fmla="*/ 1302472 w 1610135"/>
                  <a:gd name="connsiteY4" fmla="*/ 736215 h 1624777"/>
                  <a:gd name="connsiteX5" fmla="*/ 1610135 w 1610135"/>
                  <a:gd name="connsiteY5" fmla="*/ 759880 h 1624777"/>
                  <a:gd name="connsiteX6" fmla="*/ 1540247 w 1610135"/>
                  <a:gd name="connsiteY6" fmla="*/ 1510396 h 1624777"/>
                  <a:gd name="connsiteX7" fmla="*/ 1193883 w 1610135"/>
                  <a:gd name="connsiteY7" fmla="*/ 1486502 h 1624777"/>
                  <a:gd name="connsiteX8" fmla="*/ 744150 w 1610135"/>
                  <a:gd name="connsiteY8" fmla="*/ 1465314 h 1624777"/>
                  <a:gd name="connsiteX9" fmla="*/ 668221 w 1610135"/>
                  <a:gd name="connsiteY9" fmla="*/ 1624776 h 1624777"/>
                  <a:gd name="connsiteX10" fmla="*/ 349460 w 1610135"/>
                  <a:gd name="connsiteY10" fmla="*/ 1533341 h 1624777"/>
                  <a:gd name="connsiteX11" fmla="*/ 415043 w 1610135"/>
                  <a:gd name="connsiteY11" fmla="*/ 1303653 h 1624777"/>
                  <a:gd name="connsiteX12" fmla="*/ 0 w 1610135"/>
                  <a:gd name="connsiteY12" fmla="*/ 1273173 h 1624777"/>
                  <a:gd name="connsiteX13" fmla="*/ 452238 w 1610135"/>
                  <a:gd name="connsiteY13" fmla="*/ 360605 h 1624777"/>
                  <a:gd name="connsiteX14" fmla="*/ 261837 w 1610135"/>
                  <a:gd name="connsiteY14" fmla="*/ 318291 h 1624777"/>
                  <a:gd name="connsiteX15" fmla="*/ 437387 w 1610135"/>
                  <a:gd name="connsiteY15" fmla="*/ 0 h 1624777"/>
                  <a:gd name="connsiteX16" fmla="*/ 698782 w 1610135"/>
                  <a:gd name="connsiteY16" fmla="*/ 45894 h 1624777"/>
                  <a:gd name="connsiteX17" fmla="*/ 684387 w 1610135"/>
                  <a:gd name="connsiteY17" fmla="*/ 212292 h 1624777"/>
                  <a:gd name="connsiteX18" fmla="*/ 896255 w 1610135"/>
                  <a:gd name="connsiteY18" fmla="*/ 246496 h 1624777"/>
                  <a:gd name="connsiteX0" fmla="*/ 896255 w 1610135"/>
                  <a:gd name="connsiteY0" fmla="*/ 246496 h 1624777"/>
                  <a:gd name="connsiteX1" fmla="*/ 894426 w 1610135"/>
                  <a:gd name="connsiteY1" fmla="*/ 423413 h 1624777"/>
                  <a:gd name="connsiteX2" fmla="*/ 1137484 w 1610135"/>
                  <a:gd name="connsiteY2" fmla="*/ 598488 h 1624777"/>
                  <a:gd name="connsiteX3" fmla="*/ 1302473 w 1610135"/>
                  <a:gd name="connsiteY3" fmla="*/ 617883 h 1624777"/>
                  <a:gd name="connsiteX4" fmla="*/ 1302472 w 1610135"/>
                  <a:gd name="connsiteY4" fmla="*/ 736215 h 1624777"/>
                  <a:gd name="connsiteX5" fmla="*/ 1610135 w 1610135"/>
                  <a:gd name="connsiteY5" fmla="*/ 759880 h 1624777"/>
                  <a:gd name="connsiteX6" fmla="*/ 1540247 w 1610135"/>
                  <a:gd name="connsiteY6" fmla="*/ 1510396 h 1624777"/>
                  <a:gd name="connsiteX7" fmla="*/ 1193883 w 1610135"/>
                  <a:gd name="connsiteY7" fmla="*/ 1486502 h 1624777"/>
                  <a:gd name="connsiteX8" fmla="*/ 744150 w 1610135"/>
                  <a:gd name="connsiteY8" fmla="*/ 1465314 h 1624777"/>
                  <a:gd name="connsiteX9" fmla="*/ 668221 w 1610135"/>
                  <a:gd name="connsiteY9" fmla="*/ 1624776 h 1624777"/>
                  <a:gd name="connsiteX10" fmla="*/ 349460 w 1610135"/>
                  <a:gd name="connsiteY10" fmla="*/ 1533341 h 1624777"/>
                  <a:gd name="connsiteX11" fmla="*/ 394952 w 1610135"/>
                  <a:gd name="connsiteY11" fmla="*/ 1373976 h 1624777"/>
                  <a:gd name="connsiteX12" fmla="*/ 0 w 1610135"/>
                  <a:gd name="connsiteY12" fmla="*/ 1273173 h 1624777"/>
                  <a:gd name="connsiteX13" fmla="*/ 452238 w 1610135"/>
                  <a:gd name="connsiteY13" fmla="*/ 360605 h 1624777"/>
                  <a:gd name="connsiteX14" fmla="*/ 261837 w 1610135"/>
                  <a:gd name="connsiteY14" fmla="*/ 318291 h 1624777"/>
                  <a:gd name="connsiteX15" fmla="*/ 437387 w 1610135"/>
                  <a:gd name="connsiteY15" fmla="*/ 0 h 1624777"/>
                  <a:gd name="connsiteX16" fmla="*/ 698782 w 1610135"/>
                  <a:gd name="connsiteY16" fmla="*/ 45894 h 1624777"/>
                  <a:gd name="connsiteX17" fmla="*/ 684387 w 1610135"/>
                  <a:gd name="connsiteY17" fmla="*/ 212292 h 1624777"/>
                  <a:gd name="connsiteX18" fmla="*/ 896255 w 1610135"/>
                  <a:gd name="connsiteY18" fmla="*/ 246496 h 1624777"/>
                  <a:gd name="connsiteX0" fmla="*/ 896255 w 1610135"/>
                  <a:gd name="connsiteY0" fmla="*/ 246496 h 1624777"/>
                  <a:gd name="connsiteX1" fmla="*/ 894426 w 1610135"/>
                  <a:gd name="connsiteY1" fmla="*/ 423413 h 1624777"/>
                  <a:gd name="connsiteX2" fmla="*/ 1137484 w 1610135"/>
                  <a:gd name="connsiteY2" fmla="*/ 598488 h 1624777"/>
                  <a:gd name="connsiteX3" fmla="*/ 1302473 w 1610135"/>
                  <a:gd name="connsiteY3" fmla="*/ 617883 h 1624777"/>
                  <a:gd name="connsiteX4" fmla="*/ 1302472 w 1610135"/>
                  <a:gd name="connsiteY4" fmla="*/ 736215 h 1624777"/>
                  <a:gd name="connsiteX5" fmla="*/ 1610135 w 1610135"/>
                  <a:gd name="connsiteY5" fmla="*/ 759880 h 1624777"/>
                  <a:gd name="connsiteX6" fmla="*/ 1540247 w 1610135"/>
                  <a:gd name="connsiteY6" fmla="*/ 1510396 h 1624777"/>
                  <a:gd name="connsiteX7" fmla="*/ 1193883 w 1610135"/>
                  <a:gd name="connsiteY7" fmla="*/ 1486502 h 1624777"/>
                  <a:gd name="connsiteX8" fmla="*/ 744150 w 1610135"/>
                  <a:gd name="connsiteY8" fmla="*/ 1465314 h 1624777"/>
                  <a:gd name="connsiteX9" fmla="*/ 668221 w 1610135"/>
                  <a:gd name="connsiteY9" fmla="*/ 1624776 h 1624777"/>
                  <a:gd name="connsiteX10" fmla="*/ 349460 w 1610135"/>
                  <a:gd name="connsiteY10" fmla="*/ 1533341 h 1624777"/>
                  <a:gd name="connsiteX11" fmla="*/ 394952 w 1610135"/>
                  <a:gd name="connsiteY11" fmla="*/ 1373976 h 1624777"/>
                  <a:gd name="connsiteX12" fmla="*/ 0 w 1610135"/>
                  <a:gd name="connsiteY12" fmla="*/ 1273173 h 1624777"/>
                  <a:gd name="connsiteX13" fmla="*/ 120722 w 1610135"/>
                  <a:gd name="connsiteY13" fmla="*/ 1058797 h 1624777"/>
                  <a:gd name="connsiteX14" fmla="*/ 261837 w 1610135"/>
                  <a:gd name="connsiteY14" fmla="*/ 318291 h 1624777"/>
                  <a:gd name="connsiteX15" fmla="*/ 437387 w 1610135"/>
                  <a:gd name="connsiteY15" fmla="*/ 0 h 1624777"/>
                  <a:gd name="connsiteX16" fmla="*/ 698782 w 1610135"/>
                  <a:gd name="connsiteY16" fmla="*/ 45894 h 1624777"/>
                  <a:gd name="connsiteX17" fmla="*/ 684387 w 1610135"/>
                  <a:gd name="connsiteY17" fmla="*/ 212292 h 1624777"/>
                  <a:gd name="connsiteX18" fmla="*/ 896255 w 1610135"/>
                  <a:gd name="connsiteY18" fmla="*/ 246496 h 1624777"/>
                  <a:gd name="connsiteX0" fmla="*/ 896255 w 1610135"/>
                  <a:gd name="connsiteY0" fmla="*/ 246496 h 1624777"/>
                  <a:gd name="connsiteX1" fmla="*/ 894426 w 1610135"/>
                  <a:gd name="connsiteY1" fmla="*/ 423413 h 1624777"/>
                  <a:gd name="connsiteX2" fmla="*/ 1137484 w 1610135"/>
                  <a:gd name="connsiteY2" fmla="*/ 598488 h 1624777"/>
                  <a:gd name="connsiteX3" fmla="*/ 1302473 w 1610135"/>
                  <a:gd name="connsiteY3" fmla="*/ 617883 h 1624777"/>
                  <a:gd name="connsiteX4" fmla="*/ 1302472 w 1610135"/>
                  <a:gd name="connsiteY4" fmla="*/ 736215 h 1624777"/>
                  <a:gd name="connsiteX5" fmla="*/ 1610135 w 1610135"/>
                  <a:gd name="connsiteY5" fmla="*/ 759880 h 1624777"/>
                  <a:gd name="connsiteX6" fmla="*/ 1540247 w 1610135"/>
                  <a:gd name="connsiteY6" fmla="*/ 1510396 h 1624777"/>
                  <a:gd name="connsiteX7" fmla="*/ 1193883 w 1610135"/>
                  <a:gd name="connsiteY7" fmla="*/ 1486502 h 1624777"/>
                  <a:gd name="connsiteX8" fmla="*/ 744150 w 1610135"/>
                  <a:gd name="connsiteY8" fmla="*/ 1465314 h 1624777"/>
                  <a:gd name="connsiteX9" fmla="*/ 668221 w 1610135"/>
                  <a:gd name="connsiteY9" fmla="*/ 1624776 h 1624777"/>
                  <a:gd name="connsiteX10" fmla="*/ 349460 w 1610135"/>
                  <a:gd name="connsiteY10" fmla="*/ 1533341 h 1624777"/>
                  <a:gd name="connsiteX11" fmla="*/ 394952 w 1610135"/>
                  <a:gd name="connsiteY11" fmla="*/ 1373976 h 1624777"/>
                  <a:gd name="connsiteX12" fmla="*/ 0 w 1610135"/>
                  <a:gd name="connsiteY12" fmla="*/ 1273173 h 1624777"/>
                  <a:gd name="connsiteX13" fmla="*/ 90583 w 1610135"/>
                  <a:gd name="connsiteY13" fmla="*/ 1134142 h 1624777"/>
                  <a:gd name="connsiteX14" fmla="*/ 261837 w 1610135"/>
                  <a:gd name="connsiteY14" fmla="*/ 318291 h 1624777"/>
                  <a:gd name="connsiteX15" fmla="*/ 437387 w 1610135"/>
                  <a:gd name="connsiteY15" fmla="*/ 0 h 1624777"/>
                  <a:gd name="connsiteX16" fmla="*/ 698782 w 1610135"/>
                  <a:gd name="connsiteY16" fmla="*/ 45894 h 1624777"/>
                  <a:gd name="connsiteX17" fmla="*/ 684387 w 1610135"/>
                  <a:gd name="connsiteY17" fmla="*/ 212292 h 1624777"/>
                  <a:gd name="connsiteX18" fmla="*/ 896255 w 1610135"/>
                  <a:gd name="connsiteY18" fmla="*/ 246496 h 1624777"/>
                  <a:gd name="connsiteX0" fmla="*/ 1061371 w 1775251"/>
                  <a:gd name="connsiteY0" fmla="*/ 246496 h 1624777"/>
                  <a:gd name="connsiteX1" fmla="*/ 1059542 w 1775251"/>
                  <a:gd name="connsiteY1" fmla="*/ 423413 h 1624777"/>
                  <a:gd name="connsiteX2" fmla="*/ 1302600 w 1775251"/>
                  <a:gd name="connsiteY2" fmla="*/ 598488 h 1624777"/>
                  <a:gd name="connsiteX3" fmla="*/ 1467589 w 1775251"/>
                  <a:gd name="connsiteY3" fmla="*/ 617883 h 1624777"/>
                  <a:gd name="connsiteX4" fmla="*/ 1467588 w 1775251"/>
                  <a:gd name="connsiteY4" fmla="*/ 736215 h 1624777"/>
                  <a:gd name="connsiteX5" fmla="*/ 1775251 w 1775251"/>
                  <a:gd name="connsiteY5" fmla="*/ 759880 h 1624777"/>
                  <a:gd name="connsiteX6" fmla="*/ 1705363 w 1775251"/>
                  <a:gd name="connsiteY6" fmla="*/ 1510396 h 1624777"/>
                  <a:gd name="connsiteX7" fmla="*/ 1358999 w 1775251"/>
                  <a:gd name="connsiteY7" fmla="*/ 1486502 h 1624777"/>
                  <a:gd name="connsiteX8" fmla="*/ 909266 w 1775251"/>
                  <a:gd name="connsiteY8" fmla="*/ 1465314 h 1624777"/>
                  <a:gd name="connsiteX9" fmla="*/ 833337 w 1775251"/>
                  <a:gd name="connsiteY9" fmla="*/ 1624776 h 1624777"/>
                  <a:gd name="connsiteX10" fmla="*/ 514576 w 1775251"/>
                  <a:gd name="connsiteY10" fmla="*/ 1533341 h 1624777"/>
                  <a:gd name="connsiteX11" fmla="*/ 560068 w 1775251"/>
                  <a:gd name="connsiteY11" fmla="*/ 1373976 h 1624777"/>
                  <a:gd name="connsiteX12" fmla="*/ 165116 w 1775251"/>
                  <a:gd name="connsiteY12" fmla="*/ 1273173 h 1624777"/>
                  <a:gd name="connsiteX13" fmla="*/ 255699 w 1775251"/>
                  <a:gd name="connsiteY13" fmla="*/ 1134142 h 1624777"/>
                  <a:gd name="connsiteX14" fmla="*/ 0 w 1775251"/>
                  <a:gd name="connsiteY14" fmla="*/ 1046619 h 1624777"/>
                  <a:gd name="connsiteX15" fmla="*/ 602503 w 1775251"/>
                  <a:gd name="connsiteY15" fmla="*/ 0 h 1624777"/>
                  <a:gd name="connsiteX16" fmla="*/ 863898 w 1775251"/>
                  <a:gd name="connsiteY16" fmla="*/ 45894 h 1624777"/>
                  <a:gd name="connsiteX17" fmla="*/ 849503 w 1775251"/>
                  <a:gd name="connsiteY17" fmla="*/ 212292 h 1624777"/>
                  <a:gd name="connsiteX18" fmla="*/ 1061371 w 1775251"/>
                  <a:gd name="connsiteY18" fmla="*/ 246496 h 16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75251" h="1624777">
                    <a:moveTo>
                      <a:pt x="1061371" y="246496"/>
                    </a:moveTo>
                    <a:cubicBezTo>
                      <a:pt x="1060761" y="305468"/>
                      <a:pt x="1060152" y="364441"/>
                      <a:pt x="1059542" y="423413"/>
                    </a:cubicBezTo>
                    <a:lnTo>
                      <a:pt x="1302600" y="598488"/>
                    </a:lnTo>
                    <a:lnTo>
                      <a:pt x="1467589" y="617883"/>
                    </a:lnTo>
                    <a:cubicBezTo>
                      <a:pt x="1467588" y="611966"/>
                      <a:pt x="1467589" y="742132"/>
                      <a:pt x="1467588" y="736215"/>
                    </a:cubicBezTo>
                    <a:lnTo>
                      <a:pt x="1775251" y="759880"/>
                    </a:lnTo>
                    <a:lnTo>
                      <a:pt x="1705363" y="1510396"/>
                    </a:lnTo>
                    <a:lnTo>
                      <a:pt x="1358999" y="1486502"/>
                    </a:lnTo>
                    <a:lnTo>
                      <a:pt x="909266" y="1465314"/>
                    </a:lnTo>
                    <a:lnTo>
                      <a:pt x="833337" y="1624776"/>
                    </a:lnTo>
                    <a:lnTo>
                      <a:pt x="514576" y="1533341"/>
                    </a:lnTo>
                    <a:lnTo>
                      <a:pt x="560068" y="1373976"/>
                    </a:lnTo>
                    <a:lnTo>
                      <a:pt x="165116" y="1273173"/>
                    </a:lnTo>
                    <a:lnTo>
                      <a:pt x="255699" y="1134142"/>
                    </a:lnTo>
                    <a:lnTo>
                      <a:pt x="0" y="1046619"/>
                    </a:lnTo>
                    <a:lnTo>
                      <a:pt x="602503" y="0"/>
                    </a:lnTo>
                    <a:lnTo>
                      <a:pt x="863898" y="45894"/>
                    </a:lnTo>
                    <a:lnTo>
                      <a:pt x="849503" y="212292"/>
                    </a:lnTo>
                    <a:lnTo>
                      <a:pt x="1061371" y="246496"/>
                    </a:lnTo>
                    <a:close/>
                  </a:path>
                </a:pathLst>
              </a:custGeom>
              <a:solidFill>
                <a:srgbClr val="F0D6E0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25" name="צורה חופשית: צורה 124">
                <a:extLst>
                  <a:ext uri="{FF2B5EF4-FFF2-40B4-BE49-F238E27FC236}">
                    <a16:creationId xmlns:a16="http://schemas.microsoft.com/office/drawing/2014/main" id="{0A6FBBE5-A255-98A6-E927-414370FEA7E8}"/>
                  </a:ext>
                </a:extLst>
              </p:cNvPr>
              <p:cNvSpPr/>
              <p:nvPr/>
            </p:nvSpPr>
            <p:spPr>
              <a:xfrm>
                <a:off x="4368676" y="1679035"/>
                <a:ext cx="363790" cy="142862"/>
              </a:xfrm>
              <a:custGeom>
                <a:avLst/>
                <a:gdLst>
                  <a:gd name="connsiteX0" fmla="*/ 28575 w 838200"/>
                  <a:gd name="connsiteY0" fmla="*/ 0 h 333375"/>
                  <a:gd name="connsiteX1" fmla="*/ 838200 w 838200"/>
                  <a:gd name="connsiteY1" fmla="*/ 166688 h 333375"/>
                  <a:gd name="connsiteX2" fmla="*/ 804863 w 838200"/>
                  <a:gd name="connsiteY2" fmla="*/ 300038 h 333375"/>
                  <a:gd name="connsiteX3" fmla="*/ 781050 w 838200"/>
                  <a:gd name="connsiteY3" fmla="*/ 328613 h 333375"/>
                  <a:gd name="connsiteX4" fmla="*/ 481013 w 838200"/>
                  <a:gd name="connsiteY4" fmla="*/ 280988 h 333375"/>
                  <a:gd name="connsiteX5" fmla="*/ 476250 w 838200"/>
                  <a:gd name="connsiteY5" fmla="*/ 333375 h 333375"/>
                  <a:gd name="connsiteX6" fmla="*/ 0 w 838200"/>
                  <a:gd name="connsiteY6" fmla="*/ 285750 h 333375"/>
                  <a:gd name="connsiteX7" fmla="*/ 28575 w 838200"/>
                  <a:gd name="connsiteY7" fmla="*/ 0 h 333375"/>
                  <a:gd name="connsiteX0" fmla="*/ 14287 w 823912"/>
                  <a:gd name="connsiteY0" fmla="*/ 0 h 333375"/>
                  <a:gd name="connsiteX1" fmla="*/ 823912 w 823912"/>
                  <a:gd name="connsiteY1" fmla="*/ 166688 h 333375"/>
                  <a:gd name="connsiteX2" fmla="*/ 790575 w 823912"/>
                  <a:gd name="connsiteY2" fmla="*/ 300038 h 333375"/>
                  <a:gd name="connsiteX3" fmla="*/ 766762 w 823912"/>
                  <a:gd name="connsiteY3" fmla="*/ 328613 h 333375"/>
                  <a:gd name="connsiteX4" fmla="*/ 466725 w 823912"/>
                  <a:gd name="connsiteY4" fmla="*/ 280988 h 333375"/>
                  <a:gd name="connsiteX5" fmla="*/ 461962 w 823912"/>
                  <a:gd name="connsiteY5" fmla="*/ 333375 h 333375"/>
                  <a:gd name="connsiteX6" fmla="*/ 0 w 823912"/>
                  <a:gd name="connsiteY6" fmla="*/ 295275 h 333375"/>
                  <a:gd name="connsiteX7" fmla="*/ 14287 w 823912"/>
                  <a:gd name="connsiteY7" fmla="*/ 0 h 333375"/>
                  <a:gd name="connsiteX0" fmla="*/ 60669 w 823912"/>
                  <a:gd name="connsiteY0" fmla="*/ 0 h 326749"/>
                  <a:gd name="connsiteX1" fmla="*/ 823912 w 823912"/>
                  <a:gd name="connsiteY1" fmla="*/ 160062 h 326749"/>
                  <a:gd name="connsiteX2" fmla="*/ 790575 w 823912"/>
                  <a:gd name="connsiteY2" fmla="*/ 293412 h 326749"/>
                  <a:gd name="connsiteX3" fmla="*/ 766762 w 823912"/>
                  <a:gd name="connsiteY3" fmla="*/ 321987 h 326749"/>
                  <a:gd name="connsiteX4" fmla="*/ 466725 w 823912"/>
                  <a:gd name="connsiteY4" fmla="*/ 274362 h 326749"/>
                  <a:gd name="connsiteX5" fmla="*/ 461962 w 823912"/>
                  <a:gd name="connsiteY5" fmla="*/ 326749 h 326749"/>
                  <a:gd name="connsiteX6" fmla="*/ 0 w 823912"/>
                  <a:gd name="connsiteY6" fmla="*/ 288649 h 326749"/>
                  <a:gd name="connsiteX7" fmla="*/ 60669 w 823912"/>
                  <a:gd name="connsiteY7" fmla="*/ 0 h 326749"/>
                  <a:gd name="connsiteX0" fmla="*/ 40791 w 804034"/>
                  <a:gd name="connsiteY0" fmla="*/ 0 h 326749"/>
                  <a:gd name="connsiteX1" fmla="*/ 804034 w 804034"/>
                  <a:gd name="connsiteY1" fmla="*/ 160062 h 326749"/>
                  <a:gd name="connsiteX2" fmla="*/ 770697 w 804034"/>
                  <a:gd name="connsiteY2" fmla="*/ 293412 h 326749"/>
                  <a:gd name="connsiteX3" fmla="*/ 746884 w 804034"/>
                  <a:gd name="connsiteY3" fmla="*/ 321987 h 326749"/>
                  <a:gd name="connsiteX4" fmla="*/ 446847 w 804034"/>
                  <a:gd name="connsiteY4" fmla="*/ 274362 h 326749"/>
                  <a:gd name="connsiteX5" fmla="*/ 442084 w 804034"/>
                  <a:gd name="connsiteY5" fmla="*/ 326749 h 326749"/>
                  <a:gd name="connsiteX6" fmla="*/ 0 w 804034"/>
                  <a:gd name="connsiteY6" fmla="*/ 288649 h 326749"/>
                  <a:gd name="connsiteX7" fmla="*/ 40791 w 804034"/>
                  <a:gd name="connsiteY7" fmla="*/ 0 h 326749"/>
                  <a:gd name="connsiteX0" fmla="*/ 14287 w 777530"/>
                  <a:gd name="connsiteY0" fmla="*/ 0 h 326749"/>
                  <a:gd name="connsiteX1" fmla="*/ 777530 w 777530"/>
                  <a:gd name="connsiteY1" fmla="*/ 160062 h 326749"/>
                  <a:gd name="connsiteX2" fmla="*/ 744193 w 777530"/>
                  <a:gd name="connsiteY2" fmla="*/ 293412 h 326749"/>
                  <a:gd name="connsiteX3" fmla="*/ 720380 w 777530"/>
                  <a:gd name="connsiteY3" fmla="*/ 321987 h 326749"/>
                  <a:gd name="connsiteX4" fmla="*/ 420343 w 777530"/>
                  <a:gd name="connsiteY4" fmla="*/ 274362 h 326749"/>
                  <a:gd name="connsiteX5" fmla="*/ 415580 w 777530"/>
                  <a:gd name="connsiteY5" fmla="*/ 326749 h 326749"/>
                  <a:gd name="connsiteX6" fmla="*/ 0 w 777530"/>
                  <a:gd name="connsiteY6" fmla="*/ 282023 h 326749"/>
                  <a:gd name="connsiteX7" fmla="*/ 14287 w 777530"/>
                  <a:gd name="connsiteY7" fmla="*/ 0 h 326749"/>
                  <a:gd name="connsiteX0" fmla="*/ 14287 w 767370"/>
                  <a:gd name="connsiteY0" fmla="*/ 0 h 326749"/>
                  <a:gd name="connsiteX1" fmla="*/ 767370 w 767370"/>
                  <a:gd name="connsiteY1" fmla="*/ 177842 h 326749"/>
                  <a:gd name="connsiteX2" fmla="*/ 744193 w 767370"/>
                  <a:gd name="connsiteY2" fmla="*/ 293412 h 326749"/>
                  <a:gd name="connsiteX3" fmla="*/ 720380 w 767370"/>
                  <a:gd name="connsiteY3" fmla="*/ 321987 h 326749"/>
                  <a:gd name="connsiteX4" fmla="*/ 420343 w 767370"/>
                  <a:gd name="connsiteY4" fmla="*/ 274362 h 326749"/>
                  <a:gd name="connsiteX5" fmla="*/ 415580 w 767370"/>
                  <a:gd name="connsiteY5" fmla="*/ 326749 h 326749"/>
                  <a:gd name="connsiteX6" fmla="*/ 0 w 767370"/>
                  <a:gd name="connsiteY6" fmla="*/ 282023 h 326749"/>
                  <a:gd name="connsiteX7" fmla="*/ 14287 w 767370"/>
                  <a:gd name="connsiteY7" fmla="*/ 0 h 326749"/>
                  <a:gd name="connsiteX0" fmla="*/ 14287 w 767370"/>
                  <a:gd name="connsiteY0" fmla="*/ 0 h 326749"/>
                  <a:gd name="connsiteX1" fmla="*/ 767370 w 767370"/>
                  <a:gd name="connsiteY1" fmla="*/ 177842 h 326749"/>
                  <a:gd name="connsiteX2" fmla="*/ 744193 w 767370"/>
                  <a:gd name="connsiteY2" fmla="*/ 293412 h 326749"/>
                  <a:gd name="connsiteX3" fmla="*/ 420343 w 767370"/>
                  <a:gd name="connsiteY3" fmla="*/ 274362 h 326749"/>
                  <a:gd name="connsiteX4" fmla="*/ 415580 w 767370"/>
                  <a:gd name="connsiteY4" fmla="*/ 326749 h 326749"/>
                  <a:gd name="connsiteX5" fmla="*/ 0 w 767370"/>
                  <a:gd name="connsiteY5" fmla="*/ 282023 h 326749"/>
                  <a:gd name="connsiteX6" fmla="*/ 14287 w 767370"/>
                  <a:gd name="connsiteY6" fmla="*/ 0 h 326749"/>
                  <a:gd name="connsiteX0" fmla="*/ 14287 w 767370"/>
                  <a:gd name="connsiteY0" fmla="*/ 0 h 331512"/>
                  <a:gd name="connsiteX1" fmla="*/ 767370 w 767370"/>
                  <a:gd name="connsiteY1" fmla="*/ 177842 h 331512"/>
                  <a:gd name="connsiteX2" fmla="*/ 734033 w 767370"/>
                  <a:gd name="connsiteY2" fmla="*/ 331512 h 331512"/>
                  <a:gd name="connsiteX3" fmla="*/ 420343 w 767370"/>
                  <a:gd name="connsiteY3" fmla="*/ 274362 h 331512"/>
                  <a:gd name="connsiteX4" fmla="*/ 415580 w 767370"/>
                  <a:gd name="connsiteY4" fmla="*/ 326749 h 331512"/>
                  <a:gd name="connsiteX5" fmla="*/ 0 w 767370"/>
                  <a:gd name="connsiteY5" fmla="*/ 282023 h 331512"/>
                  <a:gd name="connsiteX6" fmla="*/ 14287 w 767370"/>
                  <a:gd name="connsiteY6" fmla="*/ 0 h 331512"/>
                  <a:gd name="connsiteX0" fmla="*/ 14287 w 767370"/>
                  <a:gd name="connsiteY0" fmla="*/ 0 h 331512"/>
                  <a:gd name="connsiteX1" fmla="*/ 767370 w 767370"/>
                  <a:gd name="connsiteY1" fmla="*/ 177842 h 331512"/>
                  <a:gd name="connsiteX2" fmla="*/ 734033 w 767370"/>
                  <a:gd name="connsiteY2" fmla="*/ 331512 h 331512"/>
                  <a:gd name="connsiteX3" fmla="*/ 438123 w 767370"/>
                  <a:gd name="connsiteY3" fmla="*/ 274362 h 331512"/>
                  <a:gd name="connsiteX4" fmla="*/ 415580 w 767370"/>
                  <a:gd name="connsiteY4" fmla="*/ 326749 h 331512"/>
                  <a:gd name="connsiteX5" fmla="*/ 0 w 767370"/>
                  <a:gd name="connsiteY5" fmla="*/ 282023 h 331512"/>
                  <a:gd name="connsiteX6" fmla="*/ 14287 w 767370"/>
                  <a:gd name="connsiteY6" fmla="*/ 0 h 331512"/>
                  <a:gd name="connsiteX0" fmla="*/ 14287 w 767370"/>
                  <a:gd name="connsiteY0" fmla="*/ 0 h 339449"/>
                  <a:gd name="connsiteX1" fmla="*/ 767370 w 767370"/>
                  <a:gd name="connsiteY1" fmla="*/ 177842 h 339449"/>
                  <a:gd name="connsiteX2" fmla="*/ 734033 w 767370"/>
                  <a:gd name="connsiteY2" fmla="*/ 331512 h 339449"/>
                  <a:gd name="connsiteX3" fmla="*/ 438123 w 767370"/>
                  <a:gd name="connsiteY3" fmla="*/ 274362 h 339449"/>
                  <a:gd name="connsiteX4" fmla="*/ 428280 w 767370"/>
                  <a:gd name="connsiteY4" fmla="*/ 339449 h 339449"/>
                  <a:gd name="connsiteX5" fmla="*/ 0 w 767370"/>
                  <a:gd name="connsiteY5" fmla="*/ 282023 h 339449"/>
                  <a:gd name="connsiteX6" fmla="*/ 14287 w 767370"/>
                  <a:gd name="connsiteY6" fmla="*/ 0 h 339449"/>
                  <a:gd name="connsiteX0" fmla="*/ 14287 w 767370"/>
                  <a:gd name="connsiteY0" fmla="*/ 0 h 301349"/>
                  <a:gd name="connsiteX1" fmla="*/ 767370 w 767370"/>
                  <a:gd name="connsiteY1" fmla="*/ 139742 h 301349"/>
                  <a:gd name="connsiteX2" fmla="*/ 734033 w 767370"/>
                  <a:gd name="connsiteY2" fmla="*/ 293412 h 301349"/>
                  <a:gd name="connsiteX3" fmla="*/ 438123 w 767370"/>
                  <a:gd name="connsiteY3" fmla="*/ 236262 h 301349"/>
                  <a:gd name="connsiteX4" fmla="*/ 428280 w 767370"/>
                  <a:gd name="connsiteY4" fmla="*/ 301349 h 301349"/>
                  <a:gd name="connsiteX5" fmla="*/ 0 w 767370"/>
                  <a:gd name="connsiteY5" fmla="*/ 243923 h 301349"/>
                  <a:gd name="connsiteX6" fmla="*/ 14287 w 767370"/>
                  <a:gd name="connsiteY6" fmla="*/ 0 h 30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7370" h="301349">
                    <a:moveTo>
                      <a:pt x="14287" y="0"/>
                    </a:moveTo>
                    <a:lnTo>
                      <a:pt x="767370" y="139742"/>
                    </a:lnTo>
                    <a:lnTo>
                      <a:pt x="734033" y="293412"/>
                    </a:lnTo>
                    <a:lnTo>
                      <a:pt x="438123" y="236262"/>
                    </a:lnTo>
                    <a:lnTo>
                      <a:pt x="428280" y="301349"/>
                    </a:lnTo>
                    <a:lnTo>
                      <a:pt x="0" y="243923"/>
                    </a:lnTo>
                    <a:lnTo>
                      <a:pt x="14287" y="0"/>
                    </a:lnTo>
                    <a:close/>
                  </a:path>
                </a:pathLst>
              </a:custGeom>
              <a:solidFill>
                <a:srgbClr val="D385A3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36" name="צורה חופשית: צורה 135">
                <a:extLst>
                  <a:ext uri="{FF2B5EF4-FFF2-40B4-BE49-F238E27FC236}">
                    <a16:creationId xmlns:a16="http://schemas.microsoft.com/office/drawing/2014/main" id="{C6A38ECC-F10F-7FBA-EDA8-19F85A29E80D}"/>
                  </a:ext>
                </a:extLst>
              </p:cNvPr>
              <p:cNvSpPr/>
              <p:nvPr/>
            </p:nvSpPr>
            <p:spPr>
              <a:xfrm>
                <a:off x="4837528" y="1491659"/>
                <a:ext cx="596052" cy="332344"/>
              </a:xfrm>
              <a:custGeom>
                <a:avLst/>
                <a:gdLst>
                  <a:gd name="connsiteX0" fmla="*/ 0 w 1257300"/>
                  <a:gd name="connsiteY0" fmla="*/ 541020 h 701040"/>
                  <a:gd name="connsiteX1" fmla="*/ 41910 w 1257300"/>
                  <a:gd name="connsiteY1" fmla="*/ 281940 h 701040"/>
                  <a:gd name="connsiteX2" fmla="*/ 57150 w 1257300"/>
                  <a:gd name="connsiteY2" fmla="*/ 118110 h 701040"/>
                  <a:gd name="connsiteX3" fmla="*/ 110490 w 1257300"/>
                  <a:gd name="connsiteY3" fmla="*/ 0 h 701040"/>
                  <a:gd name="connsiteX4" fmla="*/ 331470 w 1257300"/>
                  <a:gd name="connsiteY4" fmla="*/ 144780 h 701040"/>
                  <a:gd name="connsiteX5" fmla="*/ 765810 w 1257300"/>
                  <a:gd name="connsiteY5" fmla="*/ 259080 h 701040"/>
                  <a:gd name="connsiteX6" fmla="*/ 788670 w 1257300"/>
                  <a:gd name="connsiteY6" fmla="*/ 247650 h 701040"/>
                  <a:gd name="connsiteX7" fmla="*/ 822960 w 1257300"/>
                  <a:gd name="connsiteY7" fmla="*/ 110490 h 701040"/>
                  <a:gd name="connsiteX8" fmla="*/ 1066800 w 1257300"/>
                  <a:gd name="connsiteY8" fmla="*/ 198120 h 701040"/>
                  <a:gd name="connsiteX9" fmla="*/ 1051560 w 1257300"/>
                  <a:gd name="connsiteY9" fmla="*/ 327660 h 701040"/>
                  <a:gd name="connsiteX10" fmla="*/ 1257300 w 1257300"/>
                  <a:gd name="connsiteY10" fmla="*/ 320040 h 701040"/>
                  <a:gd name="connsiteX11" fmla="*/ 1223010 w 1257300"/>
                  <a:gd name="connsiteY11" fmla="*/ 495300 h 701040"/>
                  <a:gd name="connsiteX12" fmla="*/ 1177290 w 1257300"/>
                  <a:gd name="connsiteY12" fmla="*/ 678180 h 701040"/>
                  <a:gd name="connsiteX13" fmla="*/ 1169670 w 1257300"/>
                  <a:gd name="connsiteY13" fmla="*/ 701040 h 701040"/>
                  <a:gd name="connsiteX14" fmla="*/ 975360 w 1257300"/>
                  <a:gd name="connsiteY14" fmla="*/ 689610 h 701040"/>
                  <a:gd name="connsiteX15" fmla="*/ 754380 w 1257300"/>
                  <a:gd name="connsiteY15" fmla="*/ 662940 h 701040"/>
                  <a:gd name="connsiteX16" fmla="*/ 533400 w 1257300"/>
                  <a:gd name="connsiteY16" fmla="*/ 628650 h 701040"/>
                  <a:gd name="connsiteX17" fmla="*/ 228600 w 1257300"/>
                  <a:gd name="connsiteY17" fmla="*/ 586740 h 701040"/>
                  <a:gd name="connsiteX18" fmla="*/ 0 w 1257300"/>
                  <a:gd name="connsiteY18" fmla="*/ 541020 h 70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57300" h="701040">
                    <a:moveTo>
                      <a:pt x="0" y="541020"/>
                    </a:moveTo>
                    <a:lnTo>
                      <a:pt x="41910" y="281940"/>
                    </a:lnTo>
                    <a:lnTo>
                      <a:pt x="57150" y="118110"/>
                    </a:lnTo>
                    <a:lnTo>
                      <a:pt x="110490" y="0"/>
                    </a:lnTo>
                    <a:lnTo>
                      <a:pt x="331470" y="144780"/>
                    </a:lnTo>
                    <a:lnTo>
                      <a:pt x="765810" y="259080"/>
                    </a:lnTo>
                    <a:lnTo>
                      <a:pt x="788670" y="247650"/>
                    </a:lnTo>
                    <a:lnTo>
                      <a:pt x="822960" y="110490"/>
                    </a:lnTo>
                    <a:lnTo>
                      <a:pt x="1066800" y="198120"/>
                    </a:lnTo>
                    <a:lnTo>
                      <a:pt x="1051560" y="327660"/>
                    </a:lnTo>
                    <a:lnTo>
                      <a:pt x="1257300" y="320040"/>
                    </a:lnTo>
                    <a:lnTo>
                      <a:pt x="1223010" y="495300"/>
                    </a:lnTo>
                    <a:lnTo>
                      <a:pt x="1177290" y="678180"/>
                    </a:lnTo>
                    <a:lnTo>
                      <a:pt x="1169670" y="701040"/>
                    </a:lnTo>
                    <a:lnTo>
                      <a:pt x="975360" y="689610"/>
                    </a:lnTo>
                    <a:lnTo>
                      <a:pt x="754380" y="662940"/>
                    </a:lnTo>
                    <a:lnTo>
                      <a:pt x="533400" y="628650"/>
                    </a:lnTo>
                    <a:lnTo>
                      <a:pt x="228600" y="586740"/>
                    </a:lnTo>
                    <a:lnTo>
                      <a:pt x="0" y="541020"/>
                    </a:lnTo>
                    <a:close/>
                  </a:path>
                </a:pathLst>
              </a:custGeom>
              <a:solidFill>
                <a:srgbClr val="F0D6E0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37" name="צורה חופשית: צורה 136">
                <a:extLst>
                  <a:ext uri="{FF2B5EF4-FFF2-40B4-BE49-F238E27FC236}">
                    <a16:creationId xmlns:a16="http://schemas.microsoft.com/office/drawing/2014/main" id="{F23F1388-0A79-AD30-0129-ADE0F6E171EC}"/>
                  </a:ext>
                </a:extLst>
              </p:cNvPr>
              <p:cNvSpPr/>
              <p:nvPr/>
            </p:nvSpPr>
            <p:spPr>
              <a:xfrm>
                <a:off x="3491894" y="2163573"/>
                <a:ext cx="242033" cy="278158"/>
              </a:xfrm>
              <a:custGeom>
                <a:avLst/>
                <a:gdLst>
                  <a:gd name="connsiteX0" fmla="*/ 510540 w 510540"/>
                  <a:gd name="connsiteY0" fmla="*/ 99060 h 586740"/>
                  <a:gd name="connsiteX1" fmla="*/ 110490 w 510540"/>
                  <a:gd name="connsiteY1" fmla="*/ 0 h 586740"/>
                  <a:gd name="connsiteX2" fmla="*/ 34290 w 510540"/>
                  <a:gd name="connsiteY2" fmla="*/ 247650 h 586740"/>
                  <a:gd name="connsiteX3" fmla="*/ 0 w 510540"/>
                  <a:gd name="connsiteY3" fmla="*/ 369570 h 586740"/>
                  <a:gd name="connsiteX4" fmla="*/ 182880 w 510540"/>
                  <a:gd name="connsiteY4" fmla="*/ 403860 h 586740"/>
                  <a:gd name="connsiteX5" fmla="*/ 156210 w 510540"/>
                  <a:gd name="connsiteY5" fmla="*/ 548640 h 586740"/>
                  <a:gd name="connsiteX6" fmla="*/ 411480 w 510540"/>
                  <a:gd name="connsiteY6" fmla="*/ 586740 h 586740"/>
                  <a:gd name="connsiteX7" fmla="*/ 464820 w 510540"/>
                  <a:gd name="connsiteY7" fmla="*/ 365760 h 586740"/>
                  <a:gd name="connsiteX8" fmla="*/ 510540 w 510540"/>
                  <a:gd name="connsiteY8" fmla="*/ 99060 h 586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40" h="586740">
                    <a:moveTo>
                      <a:pt x="510540" y="99060"/>
                    </a:moveTo>
                    <a:lnTo>
                      <a:pt x="110490" y="0"/>
                    </a:lnTo>
                    <a:lnTo>
                      <a:pt x="34290" y="247650"/>
                    </a:lnTo>
                    <a:lnTo>
                      <a:pt x="0" y="369570"/>
                    </a:lnTo>
                    <a:lnTo>
                      <a:pt x="182880" y="403860"/>
                    </a:lnTo>
                    <a:lnTo>
                      <a:pt x="156210" y="548640"/>
                    </a:lnTo>
                    <a:lnTo>
                      <a:pt x="411480" y="586740"/>
                    </a:lnTo>
                    <a:lnTo>
                      <a:pt x="464820" y="365760"/>
                    </a:lnTo>
                    <a:lnTo>
                      <a:pt x="510540" y="9906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38" name="צורה חופשית: צורה 137">
                <a:extLst>
                  <a:ext uri="{FF2B5EF4-FFF2-40B4-BE49-F238E27FC236}">
                    <a16:creationId xmlns:a16="http://schemas.microsoft.com/office/drawing/2014/main" id="{B8A47073-1B5E-2D7C-5F13-88CBB9DDA8EC}"/>
                  </a:ext>
                </a:extLst>
              </p:cNvPr>
              <p:cNvSpPr/>
              <p:nvPr/>
            </p:nvSpPr>
            <p:spPr>
              <a:xfrm>
                <a:off x="3456744" y="1480096"/>
                <a:ext cx="311272" cy="419043"/>
              </a:xfrm>
              <a:custGeom>
                <a:avLst/>
                <a:gdLst>
                  <a:gd name="connsiteX0" fmla="*/ 5080 w 721360"/>
                  <a:gd name="connsiteY0" fmla="*/ 0 h 883920"/>
                  <a:gd name="connsiteX1" fmla="*/ 721360 w 721360"/>
                  <a:gd name="connsiteY1" fmla="*/ 116840 h 883920"/>
                  <a:gd name="connsiteX2" fmla="*/ 279400 w 721360"/>
                  <a:gd name="connsiteY2" fmla="*/ 883920 h 883920"/>
                  <a:gd name="connsiteX3" fmla="*/ 162560 w 721360"/>
                  <a:gd name="connsiteY3" fmla="*/ 883920 h 883920"/>
                  <a:gd name="connsiteX4" fmla="*/ 182880 w 721360"/>
                  <a:gd name="connsiteY4" fmla="*/ 462280 h 883920"/>
                  <a:gd name="connsiteX5" fmla="*/ 0 w 721360"/>
                  <a:gd name="connsiteY5" fmla="*/ 467360 h 883920"/>
                  <a:gd name="connsiteX6" fmla="*/ 5080 w 721360"/>
                  <a:gd name="connsiteY6" fmla="*/ 0 h 883920"/>
                  <a:gd name="connsiteX0" fmla="*/ 5080 w 656590"/>
                  <a:gd name="connsiteY0" fmla="*/ 0 h 883920"/>
                  <a:gd name="connsiteX1" fmla="*/ 656590 w 656590"/>
                  <a:gd name="connsiteY1" fmla="*/ 113030 h 883920"/>
                  <a:gd name="connsiteX2" fmla="*/ 279400 w 656590"/>
                  <a:gd name="connsiteY2" fmla="*/ 883920 h 883920"/>
                  <a:gd name="connsiteX3" fmla="*/ 162560 w 656590"/>
                  <a:gd name="connsiteY3" fmla="*/ 883920 h 883920"/>
                  <a:gd name="connsiteX4" fmla="*/ 182880 w 656590"/>
                  <a:gd name="connsiteY4" fmla="*/ 462280 h 883920"/>
                  <a:gd name="connsiteX5" fmla="*/ 0 w 656590"/>
                  <a:gd name="connsiteY5" fmla="*/ 467360 h 883920"/>
                  <a:gd name="connsiteX6" fmla="*/ 5080 w 656590"/>
                  <a:gd name="connsiteY6" fmla="*/ 0 h 883920"/>
                  <a:gd name="connsiteX0" fmla="*/ 5080 w 656590"/>
                  <a:gd name="connsiteY0" fmla="*/ 0 h 883920"/>
                  <a:gd name="connsiteX1" fmla="*/ 656590 w 656590"/>
                  <a:gd name="connsiteY1" fmla="*/ 113030 h 883920"/>
                  <a:gd name="connsiteX2" fmla="*/ 245110 w 656590"/>
                  <a:gd name="connsiteY2" fmla="*/ 864870 h 883920"/>
                  <a:gd name="connsiteX3" fmla="*/ 162560 w 656590"/>
                  <a:gd name="connsiteY3" fmla="*/ 883920 h 883920"/>
                  <a:gd name="connsiteX4" fmla="*/ 182880 w 656590"/>
                  <a:gd name="connsiteY4" fmla="*/ 462280 h 883920"/>
                  <a:gd name="connsiteX5" fmla="*/ 0 w 656590"/>
                  <a:gd name="connsiteY5" fmla="*/ 467360 h 883920"/>
                  <a:gd name="connsiteX6" fmla="*/ 5080 w 656590"/>
                  <a:gd name="connsiteY6" fmla="*/ 0 h 883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590" h="883920">
                    <a:moveTo>
                      <a:pt x="5080" y="0"/>
                    </a:moveTo>
                    <a:lnTo>
                      <a:pt x="656590" y="113030"/>
                    </a:lnTo>
                    <a:lnTo>
                      <a:pt x="245110" y="864870"/>
                    </a:lnTo>
                    <a:lnTo>
                      <a:pt x="162560" y="883920"/>
                    </a:lnTo>
                    <a:lnTo>
                      <a:pt x="182880" y="462280"/>
                    </a:lnTo>
                    <a:lnTo>
                      <a:pt x="0" y="467360"/>
                    </a:lnTo>
                    <a:cubicBezTo>
                      <a:pt x="1693" y="311573"/>
                      <a:pt x="3387" y="155787"/>
                      <a:pt x="5080" y="0"/>
                    </a:cubicBezTo>
                    <a:close/>
                  </a:path>
                </a:pathLst>
              </a:custGeom>
              <a:solidFill>
                <a:srgbClr val="F0D6E0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41" name="צורה חופשית: צורה 140">
                <a:extLst>
                  <a:ext uri="{FF2B5EF4-FFF2-40B4-BE49-F238E27FC236}">
                    <a16:creationId xmlns:a16="http://schemas.microsoft.com/office/drawing/2014/main" id="{4E318C73-468D-DA39-0AEC-46B389814104}"/>
                  </a:ext>
                </a:extLst>
              </p:cNvPr>
              <p:cNvSpPr/>
              <p:nvPr/>
            </p:nvSpPr>
            <p:spPr>
              <a:xfrm>
                <a:off x="4078148" y="1836078"/>
                <a:ext cx="104229" cy="250533"/>
              </a:xfrm>
              <a:custGeom>
                <a:avLst/>
                <a:gdLst>
                  <a:gd name="connsiteX0" fmla="*/ 510540 w 510540"/>
                  <a:gd name="connsiteY0" fmla="*/ 99060 h 586740"/>
                  <a:gd name="connsiteX1" fmla="*/ 110490 w 510540"/>
                  <a:gd name="connsiteY1" fmla="*/ 0 h 586740"/>
                  <a:gd name="connsiteX2" fmla="*/ 34290 w 510540"/>
                  <a:gd name="connsiteY2" fmla="*/ 247650 h 586740"/>
                  <a:gd name="connsiteX3" fmla="*/ 0 w 510540"/>
                  <a:gd name="connsiteY3" fmla="*/ 369570 h 586740"/>
                  <a:gd name="connsiteX4" fmla="*/ 182880 w 510540"/>
                  <a:gd name="connsiteY4" fmla="*/ 403860 h 586740"/>
                  <a:gd name="connsiteX5" fmla="*/ 156210 w 510540"/>
                  <a:gd name="connsiteY5" fmla="*/ 548640 h 586740"/>
                  <a:gd name="connsiteX6" fmla="*/ 411480 w 510540"/>
                  <a:gd name="connsiteY6" fmla="*/ 586740 h 586740"/>
                  <a:gd name="connsiteX7" fmla="*/ 464820 w 510540"/>
                  <a:gd name="connsiteY7" fmla="*/ 365760 h 586740"/>
                  <a:gd name="connsiteX8" fmla="*/ 510540 w 510540"/>
                  <a:gd name="connsiteY8" fmla="*/ 99060 h 586740"/>
                  <a:gd name="connsiteX0" fmla="*/ 510540 w 510540"/>
                  <a:gd name="connsiteY0" fmla="*/ 99060 h 604669"/>
                  <a:gd name="connsiteX1" fmla="*/ 110490 w 510540"/>
                  <a:gd name="connsiteY1" fmla="*/ 0 h 604669"/>
                  <a:gd name="connsiteX2" fmla="*/ 34290 w 510540"/>
                  <a:gd name="connsiteY2" fmla="*/ 247650 h 604669"/>
                  <a:gd name="connsiteX3" fmla="*/ 0 w 510540"/>
                  <a:gd name="connsiteY3" fmla="*/ 369570 h 604669"/>
                  <a:gd name="connsiteX4" fmla="*/ 182880 w 510540"/>
                  <a:gd name="connsiteY4" fmla="*/ 403860 h 604669"/>
                  <a:gd name="connsiteX5" fmla="*/ 156210 w 510540"/>
                  <a:gd name="connsiteY5" fmla="*/ 548640 h 604669"/>
                  <a:gd name="connsiteX6" fmla="*/ 469751 w 510540"/>
                  <a:gd name="connsiteY6" fmla="*/ 604669 h 604669"/>
                  <a:gd name="connsiteX7" fmla="*/ 464820 w 510540"/>
                  <a:gd name="connsiteY7" fmla="*/ 365760 h 604669"/>
                  <a:gd name="connsiteX8" fmla="*/ 510540 w 510540"/>
                  <a:gd name="connsiteY8" fmla="*/ 99060 h 604669"/>
                  <a:gd name="connsiteX0" fmla="*/ 510540 w 510540"/>
                  <a:gd name="connsiteY0" fmla="*/ 99060 h 604669"/>
                  <a:gd name="connsiteX1" fmla="*/ 110490 w 510540"/>
                  <a:gd name="connsiteY1" fmla="*/ 0 h 604669"/>
                  <a:gd name="connsiteX2" fmla="*/ 34290 w 510540"/>
                  <a:gd name="connsiteY2" fmla="*/ 247650 h 604669"/>
                  <a:gd name="connsiteX3" fmla="*/ 0 w 510540"/>
                  <a:gd name="connsiteY3" fmla="*/ 369570 h 604669"/>
                  <a:gd name="connsiteX4" fmla="*/ 182880 w 510540"/>
                  <a:gd name="connsiteY4" fmla="*/ 403860 h 604669"/>
                  <a:gd name="connsiteX5" fmla="*/ 254822 w 510540"/>
                  <a:gd name="connsiteY5" fmla="*/ 562087 h 604669"/>
                  <a:gd name="connsiteX6" fmla="*/ 469751 w 510540"/>
                  <a:gd name="connsiteY6" fmla="*/ 604669 h 604669"/>
                  <a:gd name="connsiteX7" fmla="*/ 464820 w 510540"/>
                  <a:gd name="connsiteY7" fmla="*/ 365760 h 604669"/>
                  <a:gd name="connsiteX8" fmla="*/ 510540 w 510540"/>
                  <a:gd name="connsiteY8" fmla="*/ 99060 h 604669"/>
                  <a:gd name="connsiteX0" fmla="*/ 510540 w 510540"/>
                  <a:gd name="connsiteY0" fmla="*/ 22860 h 528469"/>
                  <a:gd name="connsiteX1" fmla="*/ 334608 w 510540"/>
                  <a:gd name="connsiteY1" fmla="*/ 0 h 528469"/>
                  <a:gd name="connsiteX2" fmla="*/ 34290 w 510540"/>
                  <a:gd name="connsiteY2" fmla="*/ 171450 h 528469"/>
                  <a:gd name="connsiteX3" fmla="*/ 0 w 510540"/>
                  <a:gd name="connsiteY3" fmla="*/ 293370 h 528469"/>
                  <a:gd name="connsiteX4" fmla="*/ 182880 w 510540"/>
                  <a:gd name="connsiteY4" fmla="*/ 327660 h 528469"/>
                  <a:gd name="connsiteX5" fmla="*/ 254822 w 510540"/>
                  <a:gd name="connsiteY5" fmla="*/ 485887 h 528469"/>
                  <a:gd name="connsiteX6" fmla="*/ 469751 w 510540"/>
                  <a:gd name="connsiteY6" fmla="*/ 528469 h 528469"/>
                  <a:gd name="connsiteX7" fmla="*/ 464820 w 510540"/>
                  <a:gd name="connsiteY7" fmla="*/ 289560 h 528469"/>
                  <a:gd name="connsiteX8" fmla="*/ 510540 w 510540"/>
                  <a:gd name="connsiteY8" fmla="*/ 22860 h 528469"/>
                  <a:gd name="connsiteX0" fmla="*/ 510540 w 510540"/>
                  <a:gd name="connsiteY0" fmla="*/ 22860 h 528469"/>
                  <a:gd name="connsiteX1" fmla="*/ 334608 w 510540"/>
                  <a:gd name="connsiteY1" fmla="*/ 0 h 528469"/>
                  <a:gd name="connsiteX2" fmla="*/ 0 w 510540"/>
                  <a:gd name="connsiteY2" fmla="*/ 293370 h 528469"/>
                  <a:gd name="connsiteX3" fmla="*/ 182880 w 510540"/>
                  <a:gd name="connsiteY3" fmla="*/ 327660 h 528469"/>
                  <a:gd name="connsiteX4" fmla="*/ 254822 w 510540"/>
                  <a:gd name="connsiteY4" fmla="*/ 485887 h 528469"/>
                  <a:gd name="connsiteX5" fmla="*/ 469751 w 510540"/>
                  <a:gd name="connsiteY5" fmla="*/ 528469 h 528469"/>
                  <a:gd name="connsiteX6" fmla="*/ 464820 w 510540"/>
                  <a:gd name="connsiteY6" fmla="*/ 289560 h 528469"/>
                  <a:gd name="connsiteX7" fmla="*/ 510540 w 510540"/>
                  <a:gd name="connsiteY7" fmla="*/ 22860 h 528469"/>
                  <a:gd name="connsiteX0" fmla="*/ 327660 w 327660"/>
                  <a:gd name="connsiteY0" fmla="*/ 22860 h 528469"/>
                  <a:gd name="connsiteX1" fmla="*/ 151728 w 327660"/>
                  <a:gd name="connsiteY1" fmla="*/ 0 h 528469"/>
                  <a:gd name="connsiteX2" fmla="*/ 139849 w 327660"/>
                  <a:gd name="connsiteY2" fmla="*/ 154417 h 528469"/>
                  <a:gd name="connsiteX3" fmla="*/ 0 w 327660"/>
                  <a:gd name="connsiteY3" fmla="*/ 327660 h 528469"/>
                  <a:gd name="connsiteX4" fmla="*/ 71942 w 327660"/>
                  <a:gd name="connsiteY4" fmla="*/ 485887 h 528469"/>
                  <a:gd name="connsiteX5" fmla="*/ 286871 w 327660"/>
                  <a:gd name="connsiteY5" fmla="*/ 528469 h 528469"/>
                  <a:gd name="connsiteX6" fmla="*/ 281940 w 327660"/>
                  <a:gd name="connsiteY6" fmla="*/ 289560 h 528469"/>
                  <a:gd name="connsiteX7" fmla="*/ 327660 w 327660"/>
                  <a:gd name="connsiteY7" fmla="*/ 22860 h 528469"/>
                  <a:gd name="connsiteX0" fmla="*/ 255718 w 255718"/>
                  <a:gd name="connsiteY0" fmla="*/ 22860 h 528469"/>
                  <a:gd name="connsiteX1" fmla="*/ 79786 w 255718"/>
                  <a:gd name="connsiteY1" fmla="*/ 0 h 528469"/>
                  <a:gd name="connsiteX2" fmla="*/ 67907 w 255718"/>
                  <a:gd name="connsiteY2" fmla="*/ 154417 h 528469"/>
                  <a:gd name="connsiteX3" fmla="*/ 44599 w 255718"/>
                  <a:gd name="connsiteY3" fmla="*/ 350072 h 528469"/>
                  <a:gd name="connsiteX4" fmla="*/ 0 w 255718"/>
                  <a:gd name="connsiteY4" fmla="*/ 485887 h 528469"/>
                  <a:gd name="connsiteX5" fmla="*/ 214929 w 255718"/>
                  <a:gd name="connsiteY5" fmla="*/ 528469 h 528469"/>
                  <a:gd name="connsiteX6" fmla="*/ 209998 w 255718"/>
                  <a:gd name="connsiteY6" fmla="*/ 289560 h 528469"/>
                  <a:gd name="connsiteX7" fmla="*/ 255718 w 255718"/>
                  <a:gd name="connsiteY7" fmla="*/ 22860 h 528469"/>
                  <a:gd name="connsiteX0" fmla="*/ 255718 w 255718"/>
                  <a:gd name="connsiteY0" fmla="*/ 22860 h 528469"/>
                  <a:gd name="connsiteX1" fmla="*/ 79786 w 255718"/>
                  <a:gd name="connsiteY1" fmla="*/ 0 h 528469"/>
                  <a:gd name="connsiteX2" fmla="*/ 67907 w 255718"/>
                  <a:gd name="connsiteY2" fmla="*/ 154417 h 528469"/>
                  <a:gd name="connsiteX3" fmla="*/ 44599 w 255718"/>
                  <a:gd name="connsiteY3" fmla="*/ 350072 h 528469"/>
                  <a:gd name="connsiteX4" fmla="*/ 0 w 255718"/>
                  <a:gd name="connsiteY4" fmla="*/ 485887 h 528469"/>
                  <a:gd name="connsiteX5" fmla="*/ 214929 w 255718"/>
                  <a:gd name="connsiteY5" fmla="*/ 528469 h 528469"/>
                  <a:gd name="connsiteX6" fmla="*/ 241374 w 255718"/>
                  <a:gd name="connsiteY6" fmla="*/ 285078 h 528469"/>
                  <a:gd name="connsiteX7" fmla="*/ 255718 w 255718"/>
                  <a:gd name="connsiteY7" fmla="*/ 22860 h 528469"/>
                  <a:gd name="connsiteX0" fmla="*/ 219859 w 219859"/>
                  <a:gd name="connsiteY0" fmla="*/ 22860 h 528469"/>
                  <a:gd name="connsiteX1" fmla="*/ 43927 w 219859"/>
                  <a:gd name="connsiteY1" fmla="*/ 0 h 528469"/>
                  <a:gd name="connsiteX2" fmla="*/ 32048 w 219859"/>
                  <a:gd name="connsiteY2" fmla="*/ 154417 h 528469"/>
                  <a:gd name="connsiteX3" fmla="*/ 8740 w 219859"/>
                  <a:gd name="connsiteY3" fmla="*/ 350072 h 528469"/>
                  <a:gd name="connsiteX4" fmla="*/ 0 w 219859"/>
                  <a:gd name="connsiteY4" fmla="*/ 485887 h 528469"/>
                  <a:gd name="connsiteX5" fmla="*/ 179070 w 219859"/>
                  <a:gd name="connsiteY5" fmla="*/ 528469 h 528469"/>
                  <a:gd name="connsiteX6" fmla="*/ 205515 w 219859"/>
                  <a:gd name="connsiteY6" fmla="*/ 285078 h 528469"/>
                  <a:gd name="connsiteX7" fmla="*/ 219859 w 219859"/>
                  <a:gd name="connsiteY7" fmla="*/ 22860 h 528469"/>
                  <a:gd name="connsiteX0" fmla="*/ 219859 w 219859"/>
                  <a:gd name="connsiteY0" fmla="*/ 22860 h 528469"/>
                  <a:gd name="connsiteX1" fmla="*/ 43927 w 219859"/>
                  <a:gd name="connsiteY1" fmla="*/ 0 h 528469"/>
                  <a:gd name="connsiteX2" fmla="*/ 32048 w 219859"/>
                  <a:gd name="connsiteY2" fmla="*/ 154417 h 528469"/>
                  <a:gd name="connsiteX3" fmla="*/ 35634 w 219859"/>
                  <a:gd name="connsiteY3" fmla="*/ 314213 h 528469"/>
                  <a:gd name="connsiteX4" fmla="*/ 0 w 219859"/>
                  <a:gd name="connsiteY4" fmla="*/ 485887 h 528469"/>
                  <a:gd name="connsiteX5" fmla="*/ 179070 w 219859"/>
                  <a:gd name="connsiteY5" fmla="*/ 528469 h 528469"/>
                  <a:gd name="connsiteX6" fmla="*/ 205515 w 219859"/>
                  <a:gd name="connsiteY6" fmla="*/ 285078 h 528469"/>
                  <a:gd name="connsiteX7" fmla="*/ 219859 w 219859"/>
                  <a:gd name="connsiteY7" fmla="*/ 22860 h 528469"/>
                  <a:gd name="connsiteX0" fmla="*/ 219859 w 219859"/>
                  <a:gd name="connsiteY0" fmla="*/ 22860 h 528469"/>
                  <a:gd name="connsiteX1" fmla="*/ 43927 w 219859"/>
                  <a:gd name="connsiteY1" fmla="*/ 0 h 528469"/>
                  <a:gd name="connsiteX2" fmla="*/ 45495 w 219859"/>
                  <a:gd name="connsiteY2" fmla="*/ 127523 h 528469"/>
                  <a:gd name="connsiteX3" fmla="*/ 35634 w 219859"/>
                  <a:gd name="connsiteY3" fmla="*/ 314213 h 528469"/>
                  <a:gd name="connsiteX4" fmla="*/ 0 w 219859"/>
                  <a:gd name="connsiteY4" fmla="*/ 485887 h 528469"/>
                  <a:gd name="connsiteX5" fmla="*/ 179070 w 219859"/>
                  <a:gd name="connsiteY5" fmla="*/ 528469 h 528469"/>
                  <a:gd name="connsiteX6" fmla="*/ 205515 w 219859"/>
                  <a:gd name="connsiteY6" fmla="*/ 285078 h 528469"/>
                  <a:gd name="connsiteX7" fmla="*/ 219859 w 219859"/>
                  <a:gd name="connsiteY7" fmla="*/ 22860 h 52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859" h="528469">
                    <a:moveTo>
                      <a:pt x="219859" y="22860"/>
                    </a:moveTo>
                    <a:lnTo>
                      <a:pt x="43927" y="0"/>
                    </a:lnTo>
                    <a:cubicBezTo>
                      <a:pt x="44450" y="42508"/>
                      <a:pt x="44972" y="85015"/>
                      <a:pt x="45495" y="127523"/>
                    </a:cubicBezTo>
                    <a:cubicBezTo>
                      <a:pt x="46690" y="180788"/>
                      <a:pt x="34439" y="260948"/>
                      <a:pt x="35634" y="314213"/>
                    </a:cubicBezTo>
                    <a:lnTo>
                      <a:pt x="0" y="485887"/>
                    </a:lnTo>
                    <a:lnTo>
                      <a:pt x="179070" y="528469"/>
                    </a:lnTo>
                    <a:cubicBezTo>
                      <a:pt x="177426" y="448833"/>
                      <a:pt x="207159" y="364714"/>
                      <a:pt x="205515" y="285078"/>
                    </a:cubicBezTo>
                    <a:lnTo>
                      <a:pt x="219859" y="2286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45" name="צורה חופשית: צורה 144">
                <a:extLst>
                  <a:ext uri="{FF2B5EF4-FFF2-40B4-BE49-F238E27FC236}">
                    <a16:creationId xmlns:a16="http://schemas.microsoft.com/office/drawing/2014/main" id="{29868004-6BCC-795F-CE83-37BAEBC771CE}"/>
                  </a:ext>
                </a:extLst>
              </p:cNvPr>
              <p:cNvSpPr/>
              <p:nvPr/>
            </p:nvSpPr>
            <p:spPr>
              <a:xfrm>
                <a:off x="4562857" y="1748141"/>
                <a:ext cx="418690" cy="347834"/>
              </a:xfrm>
              <a:custGeom>
                <a:avLst/>
                <a:gdLst>
                  <a:gd name="connsiteX0" fmla="*/ 31750 w 1473200"/>
                  <a:gd name="connsiteY0" fmla="*/ 1416050 h 1612900"/>
                  <a:gd name="connsiteX1" fmla="*/ 0 w 1473200"/>
                  <a:gd name="connsiteY1" fmla="*/ 1574800 h 1612900"/>
                  <a:gd name="connsiteX2" fmla="*/ 171450 w 1473200"/>
                  <a:gd name="connsiteY2" fmla="*/ 1612900 h 1612900"/>
                  <a:gd name="connsiteX3" fmla="*/ 1473200 w 1473200"/>
                  <a:gd name="connsiteY3" fmla="*/ 1606550 h 1612900"/>
                  <a:gd name="connsiteX4" fmla="*/ 1117600 w 1473200"/>
                  <a:gd name="connsiteY4" fmla="*/ 419100 h 1612900"/>
                  <a:gd name="connsiteX5" fmla="*/ 1162050 w 1473200"/>
                  <a:gd name="connsiteY5" fmla="*/ 101600 h 1612900"/>
                  <a:gd name="connsiteX6" fmla="*/ 654050 w 1473200"/>
                  <a:gd name="connsiteY6" fmla="*/ 0 h 1612900"/>
                  <a:gd name="connsiteX7" fmla="*/ 635000 w 1473200"/>
                  <a:gd name="connsiteY7" fmla="*/ 120650 h 1612900"/>
                  <a:gd name="connsiteX8" fmla="*/ 330200 w 1473200"/>
                  <a:gd name="connsiteY8" fmla="*/ 107950 h 1612900"/>
                  <a:gd name="connsiteX9" fmla="*/ 304800 w 1473200"/>
                  <a:gd name="connsiteY9" fmla="*/ 133350 h 1612900"/>
                  <a:gd name="connsiteX10" fmla="*/ 234950 w 1473200"/>
                  <a:gd name="connsiteY10" fmla="*/ 939800 h 1612900"/>
                  <a:gd name="connsiteX11" fmla="*/ 292100 w 1473200"/>
                  <a:gd name="connsiteY11" fmla="*/ 920750 h 1612900"/>
                  <a:gd name="connsiteX12" fmla="*/ 330200 w 1473200"/>
                  <a:gd name="connsiteY12" fmla="*/ 1054100 h 1612900"/>
                  <a:gd name="connsiteX13" fmla="*/ 273050 w 1473200"/>
                  <a:gd name="connsiteY13" fmla="*/ 1079500 h 1612900"/>
                  <a:gd name="connsiteX14" fmla="*/ 165100 w 1473200"/>
                  <a:gd name="connsiteY14" fmla="*/ 1193800 h 1612900"/>
                  <a:gd name="connsiteX15" fmla="*/ 76200 w 1473200"/>
                  <a:gd name="connsiteY15" fmla="*/ 1301750 h 1612900"/>
                  <a:gd name="connsiteX16" fmla="*/ 31750 w 1473200"/>
                  <a:gd name="connsiteY16" fmla="*/ 1416050 h 1612900"/>
                  <a:gd name="connsiteX0" fmla="*/ 31750 w 1473200"/>
                  <a:gd name="connsiteY0" fmla="*/ 1416050 h 1612900"/>
                  <a:gd name="connsiteX1" fmla="*/ 0 w 1473200"/>
                  <a:gd name="connsiteY1" fmla="*/ 1574800 h 1612900"/>
                  <a:gd name="connsiteX2" fmla="*/ 171450 w 1473200"/>
                  <a:gd name="connsiteY2" fmla="*/ 1612900 h 1612900"/>
                  <a:gd name="connsiteX3" fmla="*/ 1473200 w 1473200"/>
                  <a:gd name="connsiteY3" fmla="*/ 1606550 h 1612900"/>
                  <a:gd name="connsiteX4" fmla="*/ 1117600 w 1473200"/>
                  <a:gd name="connsiteY4" fmla="*/ 419100 h 1612900"/>
                  <a:gd name="connsiteX5" fmla="*/ 1162050 w 1473200"/>
                  <a:gd name="connsiteY5" fmla="*/ 101600 h 1612900"/>
                  <a:gd name="connsiteX6" fmla="*/ 654050 w 1473200"/>
                  <a:gd name="connsiteY6" fmla="*/ 0 h 1612900"/>
                  <a:gd name="connsiteX7" fmla="*/ 635000 w 1473200"/>
                  <a:gd name="connsiteY7" fmla="*/ 120650 h 1612900"/>
                  <a:gd name="connsiteX8" fmla="*/ 330200 w 1473200"/>
                  <a:gd name="connsiteY8" fmla="*/ 107950 h 1612900"/>
                  <a:gd name="connsiteX9" fmla="*/ 347675 w 1473200"/>
                  <a:gd name="connsiteY9" fmla="*/ 154517 h 1612900"/>
                  <a:gd name="connsiteX10" fmla="*/ 234950 w 1473200"/>
                  <a:gd name="connsiteY10" fmla="*/ 939800 h 1612900"/>
                  <a:gd name="connsiteX11" fmla="*/ 292100 w 1473200"/>
                  <a:gd name="connsiteY11" fmla="*/ 920750 h 1612900"/>
                  <a:gd name="connsiteX12" fmla="*/ 330200 w 1473200"/>
                  <a:gd name="connsiteY12" fmla="*/ 1054100 h 1612900"/>
                  <a:gd name="connsiteX13" fmla="*/ 273050 w 1473200"/>
                  <a:gd name="connsiteY13" fmla="*/ 1079500 h 1612900"/>
                  <a:gd name="connsiteX14" fmla="*/ 165100 w 1473200"/>
                  <a:gd name="connsiteY14" fmla="*/ 1193800 h 1612900"/>
                  <a:gd name="connsiteX15" fmla="*/ 76200 w 1473200"/>
                  <a:gd name="connsiteY15" fmla="*/ 1301750 h 1612900"/>
                  <a:gd name="connsiteX16" fmla="*/ 31750 w 1473200"/>
                  <a:gd name="connsiteY16" fmla="*/ 1416050 h 1612900"/>
                  <a:gd name="connsiteX0" fmla="*/ 31750 w 1473200"/>
                  <a:gd name="connsiteY0" fmla="*/ 1416050 h 1612900"/>
                  <a:gd name="connsiteX1" fmla="*/ 0 w 1473200"/>
                  <a:gd name="connsiteY1" fmla="*/ 1574800 h 1612900"/>
                  <a:gd name="connsiteX2" fmla="*/ 171450 w 1473200"/>
                  <a:gd name="connsiteY2" fmla="*/ 1612900 h 1612900"/>
                  <a:gd name="connsiteX3" fmla="*/ 1473200 w 1473200"/>
                  <a:gd name="connsiteY3" fmla="*/ 1606550 h 1612900"/>
                  <a:gd name="connsiteX4" fmla="*/ 1117600 w 1473200"/>
                  <a:gd name="connsiteY4" fmla="*/ 419100 h 1612900"/>
                  <a:gd name="connsiteX5" fmla="*/ 1162050 w 1473200"/>
                  <a:gd name="connsiteY5" fmla="*/ 101600 h 1612900"/>
                  <a:gd name="connsiteX6" fmla="*/ 654050 w 1473200"/>
                  <a:gd name="connsiteY6" fmla="*/ 0 h 1612900"/>
                  <a:gd name="connsiteX7" fmla="*/ 635000 w 1473200"/>
                  <a:gd name="connsiteY7" fmla="*/ 120650 h 1612900"/>
                  <a:gd name="connsiteX8" fmla="*/ 377362 w 1473200"/>
                  <a:gd name="connsiteY8" fmla="*/ 116416 h 1612900"/>
                  <a:gd name="connsiteX9" fmla="*/ 347675 w 1473200"/>
                  <a:gd name="connsiteY9" fmla="*/ 154517 h 1612900"/>
                  <a:gd name="connsiteX10" fmla="*/ 234950 w 1473200"/>
                  <a:gd name="connsiteY10" fmla="*/ 939800 h 1612900"/>
                  <a:gd name="connsiteX11" fmla="*/ 292100 w 1473200"/>
                  <a:gd name="connsiteY11" fmla="*/ 920750 h 1612900"/>
                  <a:gd name="connsiteX12" fmla="*/ 330200 w 1473200"/>
                  <a:gd name="connsiteY12" fmla="*/ 1054100 h 1612900"/>
                  <a:gd name="connsiteX13" fmla="*/ 273050 w 1473200"/>
                  <a:gd name="connsiteY13" fmla="*/ 1079500 h 1612900"/>
                  <a:gd name="connsiteX14" fmla="*/ 165100 w 1473200"/>
                  <a:gd name="connsiteY14" fmla="*/ 1193800 h 1612900"/>
                  <a:gd name="connsiteX15" fmla="*/ 76200 w 1473200"/>
                  <a:gd name="connsiteY15" fmla="*/ 1301750 h 1612900"/>
                  <a:gd name="connsiteX16" fmla="*/ 31750 w 1473200"/>
                  <a:gd name="connsiteY16" fmla="*/ 1416050 h 1612900"/>
                  <a:gd name="connsiteX0" fmla="*/ 31750 w 1473200"/>
                  <a:gd name="connsiteY0" fmla="*/ 1416050 h 1612900"/>
                  <a:gd name="connsiteX1" fmla="*/ 0 w 1473200"/>
                  <a:gd name="connsiteY1" fmla="*/ 1574800 h 1612900"/>
                  <a:gd name="connsiteX2" fmla="*/ 171450 w 1473200"/>
                  <a:gd name="connsiteY2" fmla="*/ 1612900 h 1612900"/>
                  <a:gd name="connsiteX3" fmla="*/ 1473200 w 1473200"/>
                  <a:gd name="connsiteY3" fmla="*/ 1606550 h 1612900"/>
                  <a:gd name="connsiteX4" fmla="*/ 1117600 w 1473200"/>
                  <a:gd name="connsiteY4" fmla="*/ 419100 h 1612900"/>
                  <a:gd name="connsiteX5" fmla="*/ 1162050 w 1473200"/>
                  <a:gd name="connsiteY5" fmla="*/ 101600 h 1612900"/>
                  <a:gd name="connsiteX6" fmla="*/ 654050 w 1473200"/>
                  <a:gd name="connsiteY6" fmla="*/ 0 h 1612900"/>
                  <a:gd name="connsiteX7" fmla="*/ 635000 w 1473200"/>
                  <a:gd name="connsiteY7" fmla="*/ 162984 h 1612900"/>
                  <a:gd name="connsiteX8" fmla="*/ 377362 w 1473200"/>
                  <a:gd name="connsiteY8" fmla="*/ 116416 h 1612900"/>
                  <a:gd name="connsiteX9" fmla="*/ 347675 w 1473200"/>
                  <a:gd name="connsiteY9" fmla="*/ 154517 h 1612900"/>
                  <a:gd name="connsiteX10" fmla="*/ 234950 w 1473200"/>
                  <a:gd name="connsiteY10" fmla="*/ 939800 h 1612900"/>
                  <a:gd name="connsiteX11" fmla="*/ 292100 w 1473200"/>
                  <a:gd name="connsiteY11" fmla="*/ 920750 h 1612900"/>
                  <a:gd name="connsiteX12" fmla="*/ 330200 w 1473200"/>
                  <a:gd name="connsiteY12" fmla="*/ 1054100 h 1612900"/>
                  <a:gd name="connsiteX13" fmla="*/ 273050 w 1473200"/>
                  <a:gd name="connsiteY13" fmla="*/ 1079500 h 1612900"/>
                  <a:gd name="connsiteX14" fmla="*/ 165100 w 1473200"/>
                  <a:gd name="connsiteY14" fmla="*/ 1193800 h 1612900"/>
                  <a:gd name="connsiteX15" fmla="*/ 76200 w 1473200"/>
                  <a:gd name="connsiteY15" fmla="*/ 1301750 h 1612900"/>
                  <a:gd name="connsiteX16" fmla="*/ 31750 w 1473200"/>
                  <a:gd name="connsiteY16" fmla="*/ 1416050 h 1612900"/>
                  <a:gd name="connsiteX0" fmla="*/ 31750 w 1473200"/>
                  <a:gd name="connsiteY0" fmla="*/ 1416050 h 1612900"/>
                  <a:gd name="connsiteX1" fmla="*/ 0 w 1473200"/>
                  <a:gd name="connsiteY1" fmla="*/ 1574800 h 1612900"/>
                  <a:gd name="connsiteX2" fmla="*/ 171450 w 1473200"/>
                  <a:gd name="connsiteY2" fmla="*/ 1612900 h 1612900"/>
                  <a:gd name="connsiteX3" fmla="*/ 1473200 w 1473200"/>
                  <a:gd name="connsiteY3" fmla="*/ 1606550 h 1612900"/>
                  <a:gd name="connsiteX4" fmla="*/ 1117600 w 1473200"/>
                  <a:gd name="connsiteY4" fmla="*/ 419100 h 1612900"/>
                  <a:gd name="connsiteX5" fmla="*/ 1162050 w 1473200"/>
                  <a:gd name="connsiteY5" fmla="*/ 101600 h 1612900"/>
                  <a:gd name="connsiteX6" fmla="*/ 654050 w 1473200"/>
                  <a:gd name="connsiteY6" fmla="*/ 0 h 1612900"/>
                  <a:gd name="connsiteX7" fmla="*/ 635000 w 1473200"/>
                  <a:gd name="connsiteY7" fmla="*/ 162984 h 1612900"/>
                  <a:gd name="connsiteX8" fmla="*/ 377362 w 1473200"/>
                  <a:gd name="connsiteY8" fmla="*/ 116416 h 1612900"/>
                  <a:gd name="connsiteX9" fmla="*/ 309087 w 1473200"/>
                  <a:gd name="connsiteY9" fmla="*/ 408517 h 1612900"/>
                  <a:gd name="connsiteX10" fmla="*/ 234950 w 1473200"/>
                  <a:gd name="connsiteY10" fmla="*/ 939800 h 1612900"/>
                  <a:gd name="connsiteX11" fmla="*/ 292100 w 1473200"/>
                  <a:gd name="connsiteY11" fmla="*/ 920750 h 1612900"/>
                  <a:gd name="connsiteX12" fmla="*/ 330200 w 1473200"/>
                  <a:gd name="connsiteY12" fmla="*/ 1054100 h 1612900"/>
                  <a:gd name="connsiteX13" fmla="*/ 273050 w 1473200"/>
                  <a:gd name="connsiteY13" fmla="*/ 1079500 h 1612900"/>
                  <a:gd name="connsiteX14" fmla="*/ 165100 w 1473200"/>
                  <a:gd name="connsiteY14" fmla="*/ 1193800 h 1612900"/>
                  <a:gd name="connsiteX15" fmla="*/ 76200 w 1473200"/>
                  <a:gd name="connsiteY15" fmla="*/ 1301750 h 1612900"/>
                  <a:gd name="connsiteX16" fmla="*/ 31750 w 1473200"/>
                  <a:gd name="connsiteY16" fmla="*/ 1416050 h 1612900"/>
                  <a:gd name="connsiteX0" fmla="*/ 31750 w 1473200"/>
                  <a:gd name="connsiteY0" fmla="*/ 1416050 h 1612900"/>
                  <a:gd name="connsiteX1" fmla="*/ 0 w 1473200"/>
                  <a:gd name="connsiteY1" fmla="*/ 1574800 h 1612900"/>
                  <a:gd name="connsiteX2" fmla="*/ 171450 w 1473200"/>
                  <a:gd name="connsiteY2" fmla="*/ 1612900 h 1612900"/>
                  <a:gd name="connsiteX3" fmla="*/ 1473200 w 1473200"/>
                  <a:gd name="connsiteY3" fmla="*/ 1606550 h 1612900"/>
                  <a:gd name="connsiteX4" fmla="*/ 1117600 w 1473200"/>
                  <a:gd name="connsiteY4" fmla="*/ 419100 h 1612900"/>
                  <a:gd name="connsiteX5" fmla="*/ 1162050 w 1473200"/>
                  <a:gd name="connsiteY5" fmla="*/ 101600 h 1612900"/>
                  <a:gd name="connsiteX6" fmla="*/ 654050 w 1473200"/>
                  <a:gd name="connsiteY6" fmla="*/ 0 h 1612900"/>
                  <a:gd name="connsiteX7" fmla="*/ 635000 w 1473200"/>
                  <a:gd name="connsiteY7" fmla="*/ 162984 h 1612900"/>
                  <a:gd name="connsiteX8" fmla="*/ 343062 w 1473200"/>
                  <a:gd name="connsiteY8" fmla="*/ 124882 h 1612900"/>
                  <a:gd name="connsiteX9" fmla="*/ 309087 w 1473200"/>
                  <a:gd name="connsiteY9" fmla="*/ 408517 h 1612900"/>
                  <a:gd name="connsiteX10" fmla="*/ 234950 w 1473200"/>
                  <a:gd name="connsiteY10" fmla="*/ 939800 h 1612900"/>
                  <a:gd name="connsiteX11" fmla="*/ 292100 w 1473200"/>
                  <a:gd name="connsiteY11" fmla="*/ 920750 h 1612900"/>
                  <a:gd name="connsiteX12" fmla="*/ 330200 w 1473200"/>
                  <a:gd name="connsiteY12" fmla="*/ 1054100 h 1612900"/>
                  <a:gd name="connsiteX13" fmla="*/ 273050 w 1473200"/>
                  <a:gd name="connsiteY13" fmla="*/ 1079500 h 1612900"/>
                  <a:gd name="connsiteX14" fmla="*/ 165100 w 1473200"/>
                  <a:gd name="connsiteY14" fmla="*/ 1193800 h 1612900"/>
                  <a:gd name="connsiteX15" fmla="*/ 76200 w 1473200"/>
                  <a:gd name="connsiteY15" fmla="*/ 1301750 h 1612900"/>
                  <a:gd name="connsiteX16" fmla="*/ 31750 w 1473200"/>
                  <a:gd name="connsiteY16" fmla="*/ 1416050 h 1612900"/>
                  <a:gd name="connsiteX0" fmla="*/ 31750 w 1178533"/>
                  <a:gd name="connsiteY0" fmla="*/ 1416050 h 1612900"/>
                  <a:gd name="connsiteX1" fmla="*/ 0 w 1178533"/>
                  <a:gd name="connsiteY1" fmla="*/ 1574800 h 1612900"/>
                  <a:gd name="connsiteX2" fmla="*/ 171450 w 1178533"/>
                  <a:gd name="connsiteY2" fmla="*/ 1612900 h 1612900"/>
                  <a:gd name="connsiteX3" fmla="*/ 1178533 w 1178533"/>
                  <a:gd name="connsiteY3" fmla="*/ 706004 h 1612900"/>
                  <a:gd name="connsiteX4" fmla="*/ 1117600 w 1178533"/>
                  <a:gd name="connsiteY4" fmla="*/ 419100 h 1612900"/>
                  <a:gd name="connsiteX5" fmla="*/ 1162050 w 1178533"/>
                  <a:gd name="connsiteY5" fmla="*/ 101600 h 1612900"/>
                  <a:gd name="connsiteX6" fmla="*/ 654050 w 1178533"/>
                  <a:gd name="connsiteY6" fmla="*/ 0 h 1612900"/>
                  <a:gd name="connsiteX7" fmla="*/ 635000 w 1178533"/>
                  <a:gd name="connsiteY7" fmla="*/ 162984 h 1612900"/>
                  <a:gd name="connsiteX8" fmla="*/ 343062 w 1178533"/>
                  <a:gd name="connsiteY8" fmla="*/ 124882 h 1612900"/>
                  <a:gd name="connsiteX9" fmla="*/ 309087 w 1178533"/>
                  <a:gd name="connsiteY9" fmla="*/ 408517 h 1612900"/>
                  <a:gd name="connsiteX10" fmla="*/ 234950 w 1178533"/>
                  <a:gd name="connsiteY10" fmla="*/ 939800 h 1612900"/>
                  <a:gd name="connsiteX11" fmla="*/ 292100 w 1178533"/>
                  <a:gd name="connsiteY11" fmla="*/ 920750 h 1612900"/>
                  <a:gd name="connsiteX12" fmla="*/ 330200 w 1178533"/>
                  <a:gd name="connsiteY12" fmla="*/ 1054100 h 1612900"/>
                  <a:gd name="connsiteX13" fmla="*/ 273050 w 1178533"/>
                  <a:gd name="connsiteY13" fmla="*/ 1079500 h 1612900"/>
                  <a:gd name="connsiteX14" fmla="*/ 165100 w 1178533"/>
                  <a:gd name="connsiteY14" fmla="*/ 1193800 h 1612900"/>
                  <a:gd name="connsiteX15" fmla="*/ 76200 w 1178533"/>
                  <a:gd name="connsiteY15" fmla="*/ 1301750 h 1612900"/>
                  <a:gd name="connsiteX16" fmla="*/ 31750 w 1178533"/>
                  <a:gd name="connsiteY16" fmla="*/ 1416050 h 1612900"/>
                  <a:gd name="connsiteX0" fmla="*/ 31750 w 1178533"/>
                  <a:gd name="connsiteY0" fmla="*/ 1416050 h 1574800"/>
                  <a:gd name="connsiteX1" fmla="*/ 0 w 1178533"/>
                  <a:gd name="connsiteY1" fmla="*/ 1574800 h 1574800"/>
                  <a:gd name="connsiteX2" fmla="*/ 1178533 w 1178533"/>
                  <a:gd name="connsiteY2" fmla="*/ 706004 h 1574800"/>
                  <a:gd name="connsiteX3" fmla="*/ 1117600 w 1178533"/>
                  <a:gd name="connsiteY3" fmla="*/ 419100 h 1574800"/>
                  <a:gd name="connsiteX4" fmla="*/ 1162050 w 1178533"/>
                  <a:gd name="connsiteY4" fmla="*/ 101600 h 1574800"/>
                  <a:gd name="connsiteX5" fmla="*/ 654050 w 1178533"/>
                  <a:gd name="connsiteY5" fmla="*/ 0 h 1574800"/>
                  <a:gd name="connsiteX6" fmla="*/ 635000 w 1178533"/>
                  <a:gd name="connsiteY6" fmla="*/ 162984 h 1574800"/>
                  <a:gd name="connsiteX7" fmla="*/ 343062 w 1178533"/>
                  <a:gd name="connsiteY7" fmla="*/ 124882 h 1574800"/>
                  <a:gd name="connsiteX8" fmla="*/ 309087 w 1178533"/>
                  <a:gd name="connsiteY8" fmla="*/ 408517 h 1574800"/>
                  <a:gd name="connsiteX9" fmla="*/ 234950 w 1178533"/>
                  <a:gd name="connsiteY9" fmla="*/ 939800 h 1574800"/>
                  <a:gd name="connsiteX10" fmla="*/ 292100 w 1178533"/>
                  <a:gd name="connsiteY10" fmla="*/ 920750 h 1574800"/>
                  <a:gd name="connsiteX11" fmla="*/ 330200 w 1178533"/>
                  <a:gd name="connsiteY11" fmla="*/ 1054100 h 1574800"/>
                  <a:gd name="connsiteX12" fmla="*/ 273050 w 1178533"/>
                  <a:gd name="connsiteY12" fmla="*/ 1079500 h 1574800"/>
                  <a:gd name="connsiteX13" fmla="*/ 165100 w 1178533"/>
                  <a:gd name="connsiteY13" fmla="*/ 1193800 h 1574800"/>
                  <a:gd name="connsiteX14" fmla="*/ 76200 w 1178533"/>
                  <a:gd name="connsiteY14" fmla="*/ 1301750 h 1574800"/>
                  <a:gd name="connsiteX15" fmla="*/ 31750 w 1178533"/>
                  <a:gd name="connsiteY15" fmla="*/ 1416050 h 1574800"/>
                  <a:gd name="connsiteX0" fmla="*/ 0 w 1146783"/>
                  <a:gd name="connsiteY0" fmla="*/ 1416050 h 1416050"/>
                  <a:gd name="connsiteX1" fmla="*/ 1146783 w 1146783"/>
                  <a:gd name="connsiteY1" fmla="*/ 706004 h 1416050"/>
                  <a:gd name="connsiteX2" fmla="*/ 1085850 w 1146783"/>
                  <a:gd name="connsiteY2" fmla="*/ 419100 h 1416050"/>
                  <a:gd name="connsiteX3" fmla="*/ 1130300 w 1146783"/>
                  <a:gd name="connsiteY3" fmla="*/ 101600 h 1416050"/>
                  <a:gd name="connsiteX4" fmla="*/ 622300 w 1146783"/>
                  <a:gd name="connsiteY4" fmla="*/ 0 h 1416050"/>
                  <a:gd name="connsiteX5" fmla="*/ 603250 w 1146783"/>
                  <a:gd name="connsiteY5" fmla="*/ 162984 h 1416050"/>
                  <a:gd name="connsiteX6" fmla="*/ 311312 w 1146783"/>
                  <a:gd name="connsiteY6" fmla="*/ 124882 h 1416050"/>
                  <a:gd name="connsiteX7" fmla="*/ 277337 w 1146783"/>
                  <a:gd name="connsiteY7" fmla="*/ 408517 h 1416050"/>
                  <a:gd name="connsiteX8" fmla="*/ 203200 w 1146783"/>
                  <a:gd name="connsiteY8" fmla="*/ 939800 h 1416050"/>
                  <a:gd name="connsiteX9" fmla="*/ 260350 w 1146783"/>
                  <a:gd name="connsiteY9" fmla="*/ 920750 h 1416050"/>
                  <a:gd name="connsiteX10" fmla="*/ 298450 w 1146783"/>
                  <a:gd name="connsiteY10" fmla="*/ 1054100 h 1416050"/>
                  <a:gd name="connsiteX11" fmla="*/ 241300 w 1146783"/>
                  <a:gd name="connsiteY11" fmla="*/ 1079500 h 1416050"/>
                  <a:gd name="connsiteX12" fmla="*/ 133350 w 1146783"/>
                  <a:gd name="connsiteY12" fmla="*/ 1193800 h 1416050"/>
                  <a:gd name="connsiteX13" fmla="*/ 44450 w 1146783"/>
                  <a:gd name="connsiteY13" fmla="*/ 1301750 h 1416050"/>
                  <a:gd name="connsiteX14" fmla="*/ 0 w 1146783"/>
                  <a:gd name="connsiteY14" fmla="*/ 1416050 h 1416050"/>
                  <a:gd name="connsiteX0" fmla="*/ 0 w 1102333"/>
                  <a:gd name="connsiteY0" fmla="*/ 1301750 h 1301750"/>
                  <a:gd name="connsiteX1" fmla="*/ 1102333 w 1102333"/>
                  <a:gd name="connsiteY1" fmla="*/ 706004 h 1301750"/>
                  <a:gd name="connsiteX2" fmla="*/ 1041400 w 1102333"/>
                  <a:gd name="connsiteY2" fmla="*/ 419100 h 1301750"/>
                  <a:gd name="connsiteX3" fmla="*/ 1085850 w 1102333"/>
                  <a:gd name="connsiteY3" fmla="*/ 101600 h 1301750"/>
                  <a:gd name="connsiteX4" fmla="*/ 577850 w 1102333"/>
                  <a:gd name="connsiteY4" fmla="*/ 0 h 1301750"/>
                  <a:gd name="connsiteX5" fmla="*/ 558800 w 1102333"/>
                  <a:gd name="connsiteY5" fmla="*/ 162984 h 1301750"/>
                  <a:gd name="connsiteX6" fmla="*/ 266862 w 1102333"/>
                  <a:gd name="connsiteY6" fmla="*/ 124882 h 1301750"/>
                  <a:gd name="connsiteX7" fmla="*/ 232887 w 1102333"/>
                  <a:gd name="connsiteY7" fmla="*/ 408517 h 1301750"/>
                  <a:gd name="connsiteX8" fmla="*/ 158750 w 1102333"/>
                  <a:gd name="connsiteY8" fmla="*/ 939800 h 1301750"/>
                  <a:gd name="connsiteX9" fmla="*/ 215900 w 1102333"/>
                  <a:gd name="connsiteY9" fmla="*/ 920750 h 1301750"/>
                  <a:gd name="connsiteX10" fmla="*/ 254000 w 1102333"/>
                  <a:gd name="connsiteY10" fmla="*/ 1054100 h 1301750"/>
                  <a:gd name="connsiteX11" fmla="*/ 196850 w 1102333"/>
                  <a:gd name="connsiteY11" fmla="*/ 1079500 h 1301750"/>
                  <a:gd name="connsiteX12" fmla="*/ 88900 w 1102333"/>
                  <a:gd name="connsiteY12" fmla="*/ 1193800 h 1301750"/>
                  <a:gd name="connsiteX13" fmla="*/ 0 w 1102333"/>
                  <a:gd name="connsiteY13" fmla="*/ 1301750 h 1301750"/>
                  <a:gd name="connsiteX0" fmla="*/ 0 w 1013433"/>
                  <a:gd name="connsiteY0" fmla="*/ 1193800 h 1193800"/>
                  <a:gd name="connsiteX1" fmla="*/ 1013433 w 1013433"/>
                  <a:gd name="connsiteY1" fmla="*/ 706004 h 1193800"/>
                  <a:gd name="connsiteX2" fmla="*/ 952500 w 1013433"/>
                  <a:gd name="connsiteY2" fmla="*/ 419100 h 1193800"/>
                  <a:gd name="connsiteX3" fmla="*/ 996950 w 1013433"/>
                  <a:gd name="connsiteY3" fmla="*/ 101600 h 1193800"/>
                  <a:gd name="connsiteX4" fmla="*/ 488950 w 1013433"/>
                  <a:gd name="connsiteY4" fmla="*/ 0 h 1193800"/>
                  <a:gd name="connsiteX5" fmla="*/ 469900 w 1013433"/>
                  <a:gd name="connsiteY5" fmla="*/ 162984 h 1193800"/>
                  <a:gd name="connsiteX6" fmla="*/ 177962 w 1013433"/>
                  <a:gd name="connsiteY6" fmla="*/ 124882 h 1193800"/>
                  <a:gd name="connsiteX7" fmla="*/ 143987 w 1013433"/>
                  <a:gd name="connsiteY7" fmla="*/ 408517 h 1193800"/>
                  <a:gd name="connsiteX8" fmla="*/ 69850 w 1013433"/>
                  <a:gd name="connsiteY8" fmla="*/ 939800 h 1193800"/>
                  <a:gd name="connsiteX9" fmla="*/ 127000 w 1013433"/>
                  <a:gd name="connsiteY9" fmla="*/ 920750 h 1193800"/>
                  <a:gd name="connsiteX10" fmla="*/ 165100 w 1013433"/>
                  <a:gd name="connsiteY10" fmla="*/ 1054100 h 1193800"/>
                  <a:gd name="connsiteX11" fmla="*/ 107950 w 1013433"/>
                  <a:gd name="connsiteY11" fmla="*/ 1079500 h 1193800"/>
                  <a:gd name="connsiteX12" fmla="*/ 0 w 1013433"/>
                  <a:gd name="connsiteY12" fmla="*/ 1193800 h 1193800"/>
                  <a:gd name="connsiteX0" fmla="*/ 38100 w 943583"/>
                  <a:gd name="connsiteY0" fmla="*/ 1079500 h 1079500"/>
                  <a:gd name="connsiteX1" fmla="*/ 943583 w 943583"/>
                  <a:gd name="connsiteY1" fmla="*/ 706004 h 1079500"/>
                  <a:gd name="connsiteX2" fmla="*/ 882650 w 943583"/>
                  <a:gd name="connsiteY2" fmla="*/ 419100 h 1079500"/>
                  <a:gd name="connsiteX3" fmla="*/ 927100 w 943583"/>
                  <a:gd name="connsiteY3" fmla="*/ 101600 h 1079500"/>
                  <a:gd name="connsiteX4" fmla="*/ 419100 w 943583"/>
                  <a:gd name="connsiteY4" fmla="*/ 0 h 1079500"/>
                  <a:gd name="connsiteX5" fmla="*/ 400050 w 943583"/>
                  <a:gd name="connsiteY5" fmla="*/ 162984 h 1079500"/>
                  <a:gd name="connsiteX6" fmla="*/ 108112 w 943583"/>
                  <a:gd name="connsiteY6" fmla="*/ 124882 h 1079500"/>
                  <a:gd name="connsiteX7" fmla="*/ 74137 w 943583"/>
                  <a:gd name="connsiteY7" fmla="*/ 408517 h 1079500"/>
                  <a:gd name="connsiteX8" fmla="*/ 0 w 943583"/>
                  <a:gd name="connsiteY8" fmla="*/ 939800 h 1079500"/>
                  <a:gd name="connsiteX9" fmla="*/ 57150 w 943583"/>
                  <a:gd name="connsiteY9" fmla="*/ 920750 h 1079500"/>
                  <a:gd name="connsiteX10" fmla="*/ 95250 w 943583"/>
                  <a:gd name="connsiteY10" fmla="*/ 1054100 h 1079500"/>
                  <a:gd name="connsiteX11" fmla="*/ 38100 w 943583"/>
                  <a:gd name="connsiteY11" fmla="*/ 1079500 h 1079500"/>
                  <a:gd name="connsiteX0" fmla="*/ 95250 w 943583"/>
                  <a:gd name="connsiteY0" fmla="*/ 1054100 h 1054100"/>
                  <a:gd name="connsiteX1" fmla="*/ 943583 w 943583"/>
                  <a:gd name="connsiteY1" fmla="*/ 706004 h 1054100"/>
                  <a:gd name="connsiteX2" fmla="*/ 882650 w 943583"/>
                  <a:gd name="connsiteY2" fmla="*/ 419100 h 1054100"/>
                  <a:gd name="connsiteX3" fmla="*/ 927100 w 943583"/>
                  <a:gd name="connsiteY3" fmla="*/ 101600 h 1054100"/>
                  <a:gd name="connsiteX4" fmla="*/ 419100 w 943583"/>
                  <a:gd name="connsiteY4" fmla="*/ 0 h 1054100"/>
                  <a:gd name="connsiteX5" fmla="*/ 400050 w 943583"/>
                  <a:gd name="connsiteY5" fmla="*/ 162984 h 1054100"/>
                  <a:gd name="connsiteX6" fmla="*/ 108112 w 943583"/>
                  <a:gd name="connsiteY6" fmla="*/ 124882 h 1054100"/>
                  <a:gd name="connsiteX7" fmla="*/ 74137 w 943583"/>
                  <a:gd name="connsiteY7" fmla="*/ 408517 h 1054100"/>
                  <a:gd name="connsiteX8" fmla="*/ 0 w 943583"/>
                  <a:gd name="connsiteY8" fmla="*/ 939800 h 1054100"/>
                  <a:gd name="connsiteX9" fmla="*/ 57150 w 943583"/>
                  <a:gd name="connsiteY9" fmla="*/ 920750 h 1054100"/>
                  <a:gd name="connsiteX10" fmla="*/ 95250 w 943583"/>
                  <a:gd name="connsiteY10" fmla="*/ 1054100 h 1054100"/>
                  <a:gd name="connsiteX0" fmla="*/ 57150 w 943583"/>
                  <a:gd name="connsiteY0" fmla="*/ 920750 h 939800"/>
                  <a:gd name="connsiteX1" fmla="*/ 943583 w 943583"/>
                  <a:gd name="connsiteY1" fmla="*/ 706004 h 939800"/>
                  <a:gd name="connsiteX2" fmla="*/ 882650 w 943583"/>
                  <a:gd name="connsiteY2" fmla="*/ 419100 h 939800"/>
                  <a:gd name="connsiteX3" fmla="*/ 927100 w 943583"/>
                  <a:gd name="connsiteY3" fmla="*/ 101600 h 939800"/>
                  <a:gd name="connsiteX4" fmla="*/ 419100 w 943583"/>
                  <a:gd name="connsiteY4" fmla="*/ 0 h 939800"/>
                  <a:gd name="connsiteX5" fmla="*/ 400050 w 943583"/>
                  <a:gd name="connsiteY5" fmla="*/ 162984 h 939800"/>
                  <a:gd name="connsiteX6" fmla="*/ 108112 w 943583"/>
                  <a:gd name="connsiteY6" fmla="*/ 124882 h 939800"/>
                  <a:gd name="connsiteX7" fmla="*/ 74137 w 943583"/>
                  <a:gd name="connsiteY7" fmla="*/ 408517 h 939800"/>
                  <a:gd name="connsiteX8" fmla="*/ 0 w 943583"/>
                  <a:gd name="connsiteY8" fmla="*/ 939800 h 939800"/>
                  <a:gd name="connsiteX9" fmla="*/ 57150 w 943583"/>
                  <a:gd name="connsiteY9" fmla="*/ 920750 h 939800"/>
                  <a:gd name="connsiteX0" fmla="*/ 36102 w 922535"/>
                  <a:gd name="connsiteY0" fmla="*/ 920750 h 920750"/>
                  <a:gd name="connsiteX1" fmla="*/ 922535 w 922535"/>
                  <a:gd name="connsiteY1" fmla="*/ 706004 h 920750"/>
                  <a:gd name="connsiteX2" fmla="*/ 861602 w 922535"/>
                  <a:gd name="connsiteY2" fmla="*/ 419100 h 920750"/>
                  <a:gd name="connsiteX3" fmla="*/ 906052 w 922535"/>
                  <a:gd name="connsiteY3" fmla="*/ 101600 h 920750"/>
                  <a:gd name="connsiteX4" fmla="*/ 398052 w 922535"/>
                  <a:gd name="connsiteY4" fmla="*/ 0 h 920750"/>
                  <a:gd name="connsiteX5" fmla="*/ 379002 w 922535"/>
                  <a:gd name="connsiteY5" fmla="*/ 162984 h 920750"/>
                  <a:gd name="connsiteX6" fmla="*/ 87064 w 922535"/>
                  <a:gd name="connsiteY6" fmla="*/ 124882 h 920750"/>
                  <a:gd name="connsiteX7" fmla="*/ 53089 w 922535"/>
                  <a:gd name="connsiteY7" fmla="*/ 408517 h 920750"/>
                  <a:gd name="connsiteX8" fmla="*/ 0 w 922535"/>
                  <a:gd name="connsiteY8" fmla="*/ 628072 h 920750"/>
                  <a:gd name="connsiteX9" fmla="*/ 36102 w 922535"/>
                  <a:gd name="connsiteY9" fmla="*/ 920750 h 920750"/>
                  <a:gd name="connsiteX0" fmla="*/ 225531 w 922535"/>
                  <a:gd name="connsiteY0" fmla="*/ 733713 h 733713"/>
                  <a:gd name="connsiteX1" fmla="*/ 922535 w 922535"/>
                  <a:gd name="connsiteY1" fmla="*/ 706004 h 733713"/>
                  <a:gd name="connsiteX2" fmla="*/ 861602 w 922535"/>
                  <a:gd name="connsiteY2" fmla="*/ 419100 h 733713"/>
                  <a:gd name="connsiteX3" fmla="*/ 906052 w 922535"/>
                  <a:gd name="connsiteY3" fmla="*/ 101600 h 733713"/>
                  <a:gd name="connsiteX4" fmla="*/ 398052 w 922535"/>
                  <a:gd name="connsiteY4" fmla="*/ 0 h 733713"/>
                  <a:gd name="connsiteX5" fmla="*/ 379002 w 922535"/>
                  <a:gd name="connsiteY5" fmla="*/ 162984 h 733713"/>
                  <a:gd name="connsiteX6" fmla="*/ 87064 w 922535"/>
                  <a:gd name="connsiteY6" fmla="*/ 124882 h 733713"/>
                  <a:gd name="connsiteX7" fmla="*/ 53089 w 922535"/>
                  <a:gd name="connsiteY7" fmla="*/ 408517 h 733713"/>
                  <a:gd name="connsiteX8" fmla="*/ 0 w 922535"/>
                  <a:gd name="connsiteY8" fmla="*/ 628072 h 733713"/>
                  <a:gd name="connsiteX9" fmla="*/ 225531 w 922535"/>
                  <a:gd name="connsiteY9" fmla="*/ 733713 h 733713"/>
                  <a:gd name="connsiteX0" fmla="*/ 197468 w 894472"/>
                  <a:gd name="connsiteY0" fmla="*/ 733713 h 733713"/>
                  <a:gd name="connsiteX1" fmla="*/ 894472 w 894472"/>
                  <a:gd name="connsiteY1" fmla="*/ 706004 h 733713"/>
                  <a:gd name="connsiteX2" fmla="*/ 833539 w 894472"/>
                  <a:gd name="connsiteY2" fmla="*/ 419100 h 733713"/>
                  <a:gd name="connsiteX3" fmla="*/ 877989 w 894472"/>
                  <a:gd name="connsiteY3" fmla="*/ 101600 h 733713"/>
                  <a:gd name="connsiteX4" fmla="*/ 369989 w 894472"/>
                  <a:gd name="connsiteY4" fmla="*/ 0 h 733713"/>
                  <a:gd name="connsiteX5" fmla="*/ 350939 w 894472"/>
                  <a:gd name="connsiteY5" fmla="*/ 162984 h 733713"/>
                  <a:gd name="connsiteX6" fmla="*/ 59001 w 894472"/>
                  <a:gd name="connsiteY6" fmla="*/ 124882 h 733713"/>
                  <a:gd name="connsiteX7" fmla="*/ 25026 w 894472"/>
                  <a:gd name="connsiteY7" fmla="*/ 408517 h 733713"/>
                  <a:gd name="connsiteX8" fmla="*/ 0 w 894472"/>
                  <a:gd name="connsiteY8" fmla="*/ 711199 h 733713"/>
                  <a:gd name="connsiteX9" fmla="*/ 197468 w 894472"/>
                  <a:gd name="connsiteY9" fmla="*/ 733713 h 733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4472" h="733713">
                    <a:moveTo>
                      <a:pt x="197468" y="733713"/>
                    </a:moveTo>
                    <a:lnTo>
                      <a:pt x="894472" y="706004"/>
                    </a:lnTo>
                    <a:lnTo>
                      <a:pt x="833539" y="419100"/>
                    </a:lnTo>
                    <a:lnTo>
                      <a:pt x="877989" y="101600"/>
                    </a:lnTo>
                    <a:lnTo>
                      <a:pt x="369989" y="0"/>
                    </a:lnTo>
                    <a:lnTo>
                      <a:pt x="350939" y="162984"/>
                    </a:lnTo>
                    <a:lnTo>
                      <a:pt x="59001" y="124882"/>
                    </a:lnTo>
                    <a:lnTo>
                      <a:pt x="25026" y="408517"/>
                    </a:lnTo>
                    <a:lnTo>
                      <a:pt x="0" y="711199"/>
                    </a:lnTo>
                    <a:lnTo>
                      <a:pt x="197468" y="733713"/>
                    </a:lnTo>
                    <a:close/>
                  </a:path>
                </a:pathLst>
              </a:custGeom>
              <a:solidFill>
                <a:srgbClr val="F0D6E0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96" name="צורה חופשית: צורה 95">
                <a:extLst>
                  <a:ext uri="{FF2B5EF4-FFF2-40B4-BE49-F238E27FC236}">
                    <a16:creationId xmlns:a16="http://schemas.microsoft.com/office/drawing/2014/main" id="{A18A11BD-53B5-4452-19F0-C570750B0393}"/>
                  </a:ext>
                </a:extLst>
              </p:cNvPr>
              <p:cNvSpPr/>
              <p:nvPr/>
            </p:nvSpPr>
            <p:spPr>
              <a:xfrm>
                <a:off x="4357622" y="2081536"/>
                <a:ext cx="798081" cy="705833"/>
              </a:xfrm>
              <a:custGeom>
                <a:avLst/>
                <a:gdLst>
                  <a:gd name="connsiteX0" fmla="*/ 200891 w 2292927"/>
                  <a:gd name="connsiteY0" fmla="*/ 2244437 h 2244437"/>
                  <a:gd name="connsiteX1" fmla="*/ 914400 w 2292927"/>
                  <a:gd name="connsiteY1" fmla="*/ 1891146 h 2244437"/>
                  <a:gd name="connsiteX2" fmla="*/ 2292927 w 2292927"/>
                  <a:gd name="connsiteY2" fmla="*/ 1392382 h 2244437"/>
                  <a:gd name="connsiteX3" fmla="*/ 1898072 w 2292927"/>
                  <a:gd name="connsiteY3" fmla="*/ 0 h 2244437"/>
                  <a:gd name="connsiteX4" fmla="*/ 1593272 w 2292927"/>
                  <a:gd name="connsiteY4" fmla="*/ 48491 h 2244437"/>
                  <a:gd name="connsiteX5" fmla="*/ 1378527 w 2292927"/>
                  <a:gd name="connsiteY5" fmla="*/ 110837 h 2244437"/>
                  <a:gd name="connsiteX6" fmla="*/ 1323109 w 2292927"/>
                  <a:gd name="connsiteY6" fmla="*/ 159328 h 2244437"/>
                  <a:gd name="connsiteX7" fmla="*/ 914400 w 2292927"/>
                  <a:gd name="connsiteY7" fmla="*/ 228600 h 2244437"/>
                  <a:gd name="connsiteX8" fmla="*/ 671945 w 2292927"/>
                  <a:gd name="connsiteY8" fmla="*/ 304800 h 2244437"/>
                  <a:gd name="connsiteX9" fmla="*/ 581891 w 2292927"/>
                  <a:gd name="connsiteY9" fmla="*/ 360218 h 2244437"/>
                  <a:gd name="connsiteX10" fmla="*/ 665018 w 2292927"/>
                  <a:gd name="connsiteY10" fmla="*/ 505691 h 2244437"/>
                  <a:gd name="connsiteX11" fmla="*/ 540327 w 2292927"/>
                  <a:gd name="connsiteY11" fmla="*/ 602673 h 2244437"/>
                  <a:gd name="connsiteX12" fmla="*/ 436418 w 2292927"/>
                  <a:gd name="connsiteY12" fmla="*/ 762000 h 2244437"/>
                  <a:gd name="connsiteX13" fmla="*/ 387927 w 2292927"/>
                  <a:gd name="connsiteY13" fmla="*/ 921328 h 2244437"/>
                  <a:gd name="connsiteX14" fmla="*/ 374072 w 2292927"/>
                  <a:gd name="connsiteY14" fmla="*/ 990600 h 2244437"/>
                  <a:gd name="connsiteX15" fmla="*/ 166254 w 2292927"/>
                  <a:gd name="connsiteY15" fmla="*/ 955964 h 2244437"/>
                  <a:gd name="connsiteX16" fmla="*/ 110836 w 2292927"/>
                  <a:gd name="connsiteY16" fmla="*/ 1149928 h 2244437"/>
                  <a:gd name="connsiteX17" fmla="*/ 48491 w 2292927"/>
                  <a:gd name="connsiteY17" fmla="*/ 1440873 h 2244437"/>
                  <a:gd name="connsiteX18" fmla="*/ 0 w 2292927"/>
                  <a:gd name="connsiteY18" fmla="*/ 1620982 h 2244437"/>
                  <a:gd name="connsiteX19" fmla="*/ 159327 w 2292927"/>
                  <a:gd name="connsiteY19" fmla="*/ 1655618 h 2244437"/>
                  <a:gd name="connsiteX20" fmla="*/ 173181 w 2292927"/>
                  <a:gd name="connsiteY20" fmla="*/ 1759528 h 2244437"/>
                  <a:gd name="connsiteX21" fmla="*/ 207818 w 2292927"/>
                  <a:gd name="connsiteY21" fmla="*/ 1870364 h 2244437"/>
                  <a:gd name="connsiteX22" fmla="*/ 48491 w 2292927"/>
                  <a:gd name="connsiteY22" fmla="*/ 1988128 h 2244437"/>
                  <a:gd name="connsiteX23" fmla="*/ 200891 w 2292927"/>
                  <a:gd name="connsiteY23" fmla="*/ 2244437 h 2244437"/>
                  <a:gd name="connsiteX0" fmla="*/ 200891 w 2292927"/>
                  <a:gd name="connsiteY0" fmla="*/ 2244437 h 2244437"/>
                  <a:gd name="connsiteX1" fmla="*/ 914400 w 2292927"/>
                  <a:gd name="connsiteY1" fmla="*/ 1891146 h 2244437"/>
                  <a:gd name="connsiteX2" fmla="*/ 905493 w 2292927"/>
                  <a:gd name="connsiteY2" fmla="*/ 1881744 h 2244437"/>
                  <a:gd name="connsiteX3" fmla="*/ 2292927 w 2292927"/>
                  <a:gd name="connsiteY3" fmla="*/ 1392382 h 2244437"/>
                  <a:gd name="connsiteX4" fmla="*/ 1898072 w 2292927"/>
                  <a:gd name="connsiteY4" fmla="*/ 0 h 2244437"/>
                  <a:gd name="connsiteX5" fmla="*/ 1593272 w 2292927"/>
                  <a:gd name="connsiteY5" fmla="*/ 48491 h 2244437"/>
                  <a:gd name="connsiteX6" fmla="*/ 1378527 w 2292927"/>
                  <a:gd name="connsiteY6" fmla="*/ 110837 h 2244437"/>
                  <a:gd name="connsiteX7" fmla="*/ 1323109 w 2292927"/>
                  <a:gd name="connsiteY7" fmla="*/ 159328 h 2244437"/>
                  <a:gd name="connsiteX8" fmla="*/ 914400 w 2292927"/>
                  <a:gd name="connsiteY8" fmla="*/ 228600 h 2244437"/>
                  <a:gd name="connsiteX9" fmla="*/ 671945 w 2292927"/>
                  <a:gd name="connsiteY9" fmla="*/ 304800 h 2244437"/>
                  <a:gd name="connsiteX10" fmla="*/ 581891 w 2292927"/>
                  <a:gd name="connsiteY10" fmla="*/ 360218 h 2244437"/>
                  <a:gd name="connsiteX11" fmla="*/ 665018 w 2292927"/>
                  <a:gd name="connsiteY11" fmla="*/ 505691 h 2244437"/>
                  <a:gd name="connsiteX12" fmla="*/ 540327 w 2292927"/>
                  <a:gd name="connsiteY12" fmla="*/ 602673 h 2244437"/>
                  <a:gd name="connsiteX13" fmla="*/ 436418 w 2292927"/>
                  <a:gd name="connsiteY13" fmla="*/ 762000 h 2244437"/>
                  <a:gd name="connsiteX14" fmla="*/ 387927 w 2292927"/>
                  <a:gd name="connsiteY14" fmla="*/ 921328 h 2244437"/>
                  <a:gd name="connsiteX15" fmla="*/ 374072 w 2292927"/>
                  <a:gd name="connsiteY15" fmla="*/ 990600 h 2244437"/>
                  <a:gd name="connsiteX16" fmla="*/ 166254 w 2292927"/>
                  <a:gd name="connsiteY16" fmla="*/ 955964 h 2244437"/>
                  <a:gd name="connsiteX17" fmla="*/ 110836 w 2292927"/>
                  <a:gd name="connsiteY17" fmla="*/ 1149928 h 2244437"/>
                  <a:gd name="connsiteX18" fmla="*/ 48491 w 2292927"/>
                  <a:gd name="connsiteY18" fmla="*/ 1440873 h 2244437"/>
                  <a:gd name="connsiteX19" fmla="*/ 0 w 2292927"/>
                  <a:gd name="connsiteY19" fmla="*/ 1620982 h 2244437"/>
                  <a:gd name="connsiteX20" fmla="*/ 159327 w 2292927"/>
                  <a:gd name="connsiteY20" fmla="*/ 1655618 h 2244437"/>
                  <a:gd name="connsiteX21" fmla="*/ 173181 w 2292927"/>
                  <a:gd name="connsiteY21" fmla="*/ 1759528 h 2244437"/>
                  <a:gd name="connsiteX22" fmla="*/ 207818 w 2292927"/>
                  <a:gd name="connsiteY22" fmla="*/ 1870364 h 2244437"/>
                  <a:gd name="connsiteX23" fmla="*/ 48491 w 2292927"/>
                  <a:gd name="connsiteY23" fmla="*/ 1988128 h 2244437"/>
                  <a:gd name="connsiteX24" fmla="*/ 200891 w 2292927"/>
                  <a:gd name="connsiteY24" fmla="*/ 2244437 h 2244437"/>
                  <a:gd name="connsiteX0" fmla="*/ 200891 w 2292927"/>
                  <a:gd name="connsiteY0" fmla="*/ 2244437 h 2244437"/>
                  <a:gd name="connsiteX1" fmla="*/ 914400 w 2292927"/>
                  <a:gd name="connsiteY1" fmla="*/ 1891146 h 2244437"/>
                  <a:gd name="connsiteX2" fmla="*/ 1313708 w 2292927"/>
                  <a:gd name="connsiteY2" fmla="*/ 1713016 h 2244437"/>
                  <a:gd name="connsiteX3" fmla="*/ 2292927 w 2292927"/>
                  <a:gd name="connsiteY3" fmla="*/ 1392382 h 2244437"/>
                  <a:gd name="connsiteX4" fmla="*/ 1898072 w 2292927"/>
                  <a:gd name="connsiteY4" fmla="*/ 0 h 2244437"/>
                  <a:gd name="connsiteX5" fmla="*/ 1593272 w 2292927"/>
                  <a:gd name="connsiteY5" fmla="*/ 48491 h 2244437"/>
                  <a:gd name="connsiteX6" fmla="*/ 1378527 w 2292927"/>
                  <a:gd name="connsiteY6" fmla="*/ 110837 h 2244437"/>
                  <a:gd name="connsiteX7" fmla="*/ 1323109 w 2292927"/>
                  <a:gd name="connsiteY7" fmla="*/ 159328 h 2244437"/>
                  <a:gd name="connsiteX8" fmla="*/ 914400 w 2292927"/>
                  <a:gd name="connsiteY8" fmla="*/ 228600 h 2244437"/>
                  <a:gd name="connsiteX9" fmla="*/ 671945 w 2292927"/>
                  <a:gd name="connsiteY9" fmla="*/ 304800 h 2244437"/>
                  <a:gd name="connsiteX10" fmla="*/ 581891 w 2292927"/>
                  <a:gd name="connsiteY10" fmla="*/ 360218 h 2244437"/>
                  <a:gd name="connsiteX11" fmla="*/ 665018 w 2292927"/>
                  <a:gd name="connsiteY11" fmla="*/ 505691 h 2244437"/>
                  <a:gd name="connsiteX12" fmla="*/ 540327 w 2292927"/>
                  <a:gd name="connsiteY12" fmla="*/ 602673 h 2244437"/>
                  <a:gd name="connsiteX13" fmla="*/ 436418 w 2292927"/>
                  <a:gd name="connsiteY13" fmla="*/ 762000 h 2244437"/>
                  <a:gd name="connsiteX14" fmla="*/ 387927 w 2292927"/>
                  <a:gd name="connsiteY14" fmla="*/ 921328 h 2244437"/>
                  <a:gd name="connsiteX15" fmla="*/ 374072 w 2292927"/>
                  <a:gd name="connsiteY15" fmla="*/ 990600 h 2244437"/>
                  <a:gd name="connsiteX16" fmla="*/ 166254 w 2292927"/>
                  <a:gd name="connsiteY16" fmla="*/ 955964 h 2244437"/>
                  <a:gd name="connsiteX17" fmla="*/ 110836 w 2292927"/>
                  <a:gd name="connsiteY17" fmla="*/ 1149928 h 2244437"/>
                  <a:gd name="connsiteX18" fmla="*/ 48491 w 2292927"/>
                  <a:gd name="connsiteY18" fmla="*/ 1440873 h 2244437"/>
                  <a:gd name="connsiteX19" fmla="*/ 0 w 2292927"/>
                  <a:gd name="connsiteY19" fmla="*/ 1620982 h 2244437"/>
                  <a:gd name="connsiteX20" fmla="*/ 159327 w 2292927"/>
                  <a:gd name="connsiteY20" fmla="*/ 1655618 h 2244437"/>
                  <a:gd name="connsiteX21" fmla="*/ 173181 w 2292927"/>
                  <a:gd name="connsiteY21" fmla="*/ 1759528 h 2244437"/>
                  <a:gd name="connsiteX22" fmla="*/ 207818 w 2292927"/>
                  <a:gd name="connsiteY22" fmla="*/ 1870364 h 2244437"/>
                  <a:gd name="connsiteX23" fmla="*/ 48491 w 2292927"/>
                  <a:gd name="connsiteY23" fmla="*/ 1988128 h 2244437"/>
                  <a:gd name="connsiteX24" fmla="*/ 200891 w 2292927"/>
                  <a:gd name="connsiteY24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1313708 w 2292927"/>
                  <a:gd name="connsiteY2" fmla="*/ 1713016 h 2244437"/>
                  <a:gd name="connsiteX3" fmla="*/ 2292927 w 2292927"/>
                  <a:gd name="connsiteY3" fmla="*/ 1392382 h 2244437"/>
                  <a:gd name="connsiteX4" fmla="*/ 1898072 w 2292927"/>
                  <a:gd name="connsiteY4" fmla="*/ 0 h 2244437"/>
                  <a:gd name="connsiteX5" fmla="*/ 1593272 w 2292927"/>
                  <a:gd name="connsiteY5" fmla="*/ 48491 h 2244437"/>
                  <a:gd name="connsiteX6" fmla="*/ 1378527 w 2292927"/>
                  <a:gd name="connsiteY6" fmla="*/ 110837 h 2244437"/>
                  <a:gd name="connsiteX7" fmla="*/ 1323109 w 2292927"/>
                  <a:gd name="connsiteY7" fmla="*/ 159328 h 2244437"/>
                  <a:gd name="connsiteX8" fmla="*/ 914400 w 2292927"/>
                  <a:gd name="connsiteY8" fmla="*/ 228600 h 2244437"/>
                  <a:gd name="connsiteX9" fmla="*/ 671945 w 2292927"/>
                  <a:gd name="connsiteY9" fmla="*/ 304800 h 2244437"/>
                  <a:gd name="connsiteX10" fmla="*/ 581891 w 2292927"/>
                  <a:gd name="connsiteY10" fmla="*/ 360218 h 2244437"/>
                  <a:gd name="connsiteX11" fmla="*/ 665018 w 2292927"/>
                  <a:gd name="connsiteY11" fmla="*/ 505691 h 2244437"/>
                  <a:gd name="connsiteX12" fmla="*/ 540327 w 2292927"/>
                  <a:gd name="connsiteY12" fmla="*/ 602673 h 2244437"/>
                  <a:gd name="connsiteX13" fmla="*/ 436418 w 2292927"/>
                  <a:gd name="connsiteY13" fmla="*/ 762000 h 2244437"/>
                  <a:gd name="connsiteX14" fmla="*/ 387927 w 2292927"/>
                  <a:gd name="connsiteY14" fmla="*/ 921328 h 2244437"/>
                  <a:gd name="connsiteX15" fmla="*/ 374072 w 2292927"/>
                  <a:gd name="connsiteY15" fmla="*/ 990600 h 2244437"/>
                  <a:gd name="connsiteX16" fmla="*/ 166254 w 2292927"/>
                  <a:gd name="connsiteY16" fmla="*/ 955964 h 2244437"/>
                  <a:gd name="connsiteX17" fmla="*/ 110836 w 2292927"/>
                  <a:gd name="connsiteY17" fmla="*/ 1149928 h 2244437"/>
                  <a:gd name="connsiteX18" fmla="*/ 48491 w 2292927"/>
                  <a:gd name="connsiteY18" fmla="*/ 1440873 h 2244437"/>
                  <a:gd name="connsiteX19" fmla="*/ 0 w 2292927"/>
                  <a:gd name="connsiteY19" fmla="*/ 1620982 h 2244437"/>
                  <a:gd name="connsiteX20" fmla="*/ 159327 w 2292927"/>
                  <a:gd name="connsiteY20" fmla="*/ 1655618 h 2244437"/>
                  <a:gd name="connsiteX21" fmla="*/ 173181 w 2292927"/>
                  <a:gd name="connsiteY21" fmla="*/ 1759528 h 2244437"/>
                  <a:gd name="connsiteX22" fmla="*/ 207818 w 2292927"/>
                  <a:gd name="connsiteY22" fmla="*/ 1870364 h 2244437"/>
                  <a:gd name="connsiteX23" fmla="*/ 48491 w 2292927"/>
                  <a:gd name="connsiteY23" fmla="*/ 1988128 h 2244437"/>
                  <a:gd name="connsiteX24" fmla="*/ 200891 w 2292927"/>
                  <a:gd name="connsiteY24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366650 w 2292927"/>
                  <a:gd name="connsiteY2" fmla="*/ 2126673 h 2244437"/>
                  <a:gd name="connsiteX3" fmla="*/ 1313708 w 2292927"/>
                  <a:gd name="connsiteY3" fmla="*/ 1713016 h 2244437"/>
                  <a:gd name="connsiteX4" fmla="*/ 2292927 w 2292927"/>
                  <a:gd name="connsiteY4" fmla="*/ 1392382 h 2244437"/>
                  <a:gd name="connsiteX5" fmla="*/ 1898072 w 2292927"/>
                  <a:gd name="connsiteY5" fmla="*/ 0 h 2244437"/>
                  <a:gd name="connsiteX6" fmla="*/ 1593272 w 2292927"/>
                  <a:gd name="connsiteY6" fmla="*/ 48491 h 2244437"/>
                  <a:gd name="connsiteX7" fmla="*/ 1378527 w 2292927"/>
                  <a:gd name="connsiteY7" fmla="*/ 110837 h 2244437"/>
                  <a:gd name="connsiteX8" fmla="*/ 1323109 w 2292927"/>
                  <a:gd name="connsiteY8" fmla="*/ 159328 h 2244437"/>
                  <a:gd name="connsiteX9" fmla="*/ 914400 w 2292927"/>
                  <a:gd name="connsiteY9" fmla="*/ 228600 h 2244437"/>
                  <a:gd name="connsiteX10" fmla="*/ 671945 w 2292927"/>
                  <a:gd name="connsiteY10" fmla="*/ 304800 h 2244437"/>
                  <a:gd name="connsiteX11" fmla="*/ 581891 w 2292927"/>
                  <a:gd name="connsiteY11" fmla="*/ 360218 h 2244437"/>
                  <a:gd name="connsiteX12" fmla="*/ 665018 w 2292927"/>
                  <a:gd name="connsiteY12" fmla="*/ 505691 h 2244437"/>
                  <a:gd name="connsiteX13" fmla="*/ 540327 w 2292927"/>
                  <a:gd name="connsiteY13" fmla="*/ 602673 h 2244437"/>
                  <a:gd name="connsiteX14" fmla="*/ 436418 w 2292927"/>
                  <a:gd name="connsiteY14" fmla="*/ 762000 h 2244437"/>
                  <a:gd name="connsiteX15" fmla="*/ 387927 w 2292927"/>
                  <a:gd name="connsiteY15" fmla="*/ 921328 h 2244437"/>
                  <a:gd name="connsiteX16" fmla="*/ 374072 w 2292927"/>
                  <a:gd name="connsiteY16" fmla="*/ 990600 h 2244437"/>
                  <a:gd name="connsiteX17" fmla="*/ 166254 w 2292927"/>
                  <a:gd name="connsiteY17" fmla="*/ 955964 h 2244437"/>
                  <a:gd name="connsiteX18" fmla="*/ 110836 w 2292927"/>
                  <a:gd name="connsiteY18" fmla="*/ 1149928 h 2244437"/>
                  <a:gd name="connsiteX19" fmla="*/ 48491 w 2292927"/>
                  <a:gd name="connsiteY19" fmla="*/ 1440873 h 2244437"/>
                  <a:gd name="connsiteX20" fmla="*/ 0 w 2292927"/>
                  <a:gd name="connsiteY20" fmla="*/ 1620982 h 2244437"/>
                  <a:gd name="connsiteX21" fmla="*/ 159327 w 2292927"/>
                  <a:gd name="connsiteY21" fmla="*/ 1655618 h 2244437"/>
                  <a:gd name="connsiteX22" fmla="*/ 173181 w 2292927"/>
                  <a:gd name="connsiteY22" fmla="*/ 1759528 h 2244437"/>
                  <a:gd name="connsiteX23" fmla="*/ 207818 w 2292927"/>
                  <a:gd name="connsiteY23" fmla="*/ 1870364 h 2244437"/>
                  <a:gd name="connsiteX24" fmla="*/ 48491 w 2292927"/>
                  <a:gd name="connsiteY24" fmla="*/ 1988128 h 2244437"/>
                  <a:gd name="connsiteX25" fmla="*/ 200891 w 2292927"/>
                  <a:gd name="connsiteY25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633350 w 2292927"/>
                  <a:gd name="connsiteY2" fmla="*/ 2006930 h 2244437"/>
                  <a:gd name="connsiteX3" fmla="*/ 1313708 w 2292927"/>
                  <a:gd name="connsiteY3" fmla="*/ 1713016 h 2244437"/>
                  <a:gd name="connsiteX4" fmla="*/ 2292927 w 2292927"/>
                  <a:gd name="connsiteY4" fmla="*/ 1392382 h 2244437"/>
                  <a:gd name="connsiteX5" fmla="*/ 1898072 w 2292927"/>
                  <a:gd name="connsiteY5" fmla="*/ 0 h 2244437"/>
                  <a:gd name="connsiteX6" fmla="*/ 1593272 w 2292927"/>
                  <a:gd name="connsiteY6" fmla="*/ 48491 h 2244437"/>
                  <a:gd name="connsiteX7" fmla="*/ 1378527 w 2292927"/>
                  <a:gd name="connsiteY7" fmla="*/ 110837 h 2244437"/>
                  <a:gd name="connsiteX8" fmla="*/ 1323109 w 2292927"/>
                  <a:gd name="connsiteY8" fmla="*/ 159328 h 2244437"/>
                  <a:gd name="connsiteX9" fmla="*/ 914400 w 2292927"/>
                  <a:gd name="connsiteY9" fmla="*/ 228600 h 2244437"/>
                  <a:gd name="connsiteX10" fmla="*/ 671945 w 2292927"/>
                  <a:gd name="connsiteY10" fmla="*/ 304800 h 2244437"/>
                  <a:gd name="connsiteX11" fmla="*/ 581891 w 2292927"/>
                  <a:gd name="connsiteY11" fmla="*/ 360218 h 2244437"/>
                  <a:gd name="connsiteX12" fmla="*/ 665018 w 2292927"/>
                  <a:gd name="connsiteY12" fmla="*/ 505691 h 2244437"/>
                  <a:gd name="connsiteX13" fmla="*/ 540327 w 2292927"/>
                  <a:gd name="connsiteY13" fmla="*/ 602673 h 2244437"/>
                  <a:gd name="connsiteX14" fmla="*/ 436418 w 2292927"/>
                  <a:gd name="connsiteY14" fmla="*/ 762000 h 2244437"/>
                  <a:gd name="connsiteX15" fmla="*/ 387927 w 2292927"/>
                  <a:gd name="connsiteY15" fmla="*/ 921328 h 2244437"/>
                  <a:gd name="connsiteX16" fmla="*/ 374072 w 2292927"/>
                  <a:gd name="connsiteY16" fmla="*/ 990600 h 2244437"/>
                  <a:gd name="connsiteX17" fmla="*/ 166254 w 2292927"/>
                  <a:gd name="connsiteY17" fmla="*/ 955964 h 2244437"/>
                  <a:gd name="connsiteX18" fmla="*/ 110836 w 2292927"/>
                  <a:gd name="connsiteY18" fmla="*/ 1149928 h 2244437"/>
                  <a:gd name="connsiteX19" fmla="*/ 48491 w 2292927"/>
                  <a:gd name="connsiteY19" fmla="*/ 1440873 h 2244437"/>
                  <a:gd name="connsiteX20" fmla="*/ 0 w 2292927"/>
                  <a:gd name="connsiteY20" fmla="*/ 1620982 h 2244437"/>
                  <a:gd name="connsiteX21" fmla="*/ 159327 w 2292927"/>
                  <a:gd name="connsiteY21" fmla="*/ 1655618 h 2244437"/>
                  <a:gd name="connsiteX22" fmla="*/ 173181 w 2292927"/>
                  <a:gd name="connsiteY22" fmla="*/ 1759528 h 2244437"/>
                  <a:gd name="connsiteX23" fmla="*/ 207818 w 2292927"/>
                  <a:gd name="connsiteY23" fmla="*/ 1870364 h 2244437"/>
                  <a:gd name="connsiteX24" fmla="*/ 48491 w 2292927"/>
                  <a:gd name="connsiteY24" fmla="*/ 1988128 h 2244437"/>
                  <a:gd name="connsiteX25" fmla="*/ 200891 w 2292927"/>
                  <a:gd name="connsiteY25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633350 w 2292927"/>
                  <a:gd name="connsiteY2" fmla="*/ 2006930 h 2244437"/>
                  <a:gd name="connsiteX3" fmla="*/ 622465 w 2292927"/>
                  <a:gd name="connsiteY3" fmla="*/ 2023259 h 2244437"/>
                  <a:gd name="connsiteX4" fmla="*/ 1313708 w 2292927"/>
                  <a:gd name="connsiteY4" fmla="*/ 1713016 h 2244437"/>
                  <a:gd name="connsiteX5" fmla="*/ 2292927 w 2292927"/>
                  <a:gd name="connsiteY5" fmla="*/ 1392382 h 2244437"/>
                  <a:gd name="connsiteX6" fmla="*/ 1898072 w 2292927"/>
                  <a:gd name="connsiteY6" fmla="*/ 0 h 2244437"/>
                  <a:gd name="connsiteX7" fmla="*/ 1593272 w 2292927"/>
                  <a:gd name="connsiteY7" fmla="*/ 48491 h 2244437"/>
                  <a:gd name="connsiteX8" fmla="*/ 1378527 w 2292927"/>
                  <a:gd name="connsiteY8" fmla="*/ 110837 h 2244437"/>
                  <a:gd name="connsiteX9" fmla="*/ 1323109 w 2292927"/>
                  <a:gd name="connsiteY9" fmla="*/ 159328 h 2244437"/>
                  <a:gd name="connsiteX10" fmla="*/ 914400 w 2292927"/>
                  <a:gd name="connsiteY10" fmla="*/ 228600 h 2244437"/>
                  <a:gd name="connsiteX11" fmla="*/ 671945 w 2292927"/>
                  <a:gd name="connsiteY11" fmla="*/ 304800 h 2244437"/>
                  <a:gd name="connsiteX12" fmla="*/ 581891 w 2292927"/>
                  <a:gd name="connsiteY12" fmla="*/ 360218 h 2244437"/>
                  <a:gd name="connsiteX13" fmla="*/ 665018 w 2292927"/>
                  <a:gd name="connsiteY13" fmla="*/ 505691 h 2244437"/>
                  <a:gd name="connsiteX14" fmla="*/ 540327 w 2292927"/>
                  <a:gd name="connsiteY14" fmla="*/ 602673 h 2244437"/>
                  <a:gd name="connsiteX15" fmla="*/ 436418 w 2292927"/>
                  <a:gd name="connsiteY15" fmla="*/ 762000 h 2244437"/>
                  <a:gd name="connsiteX16" fmla="*/ 387927 w 2292927"/>
                  <a:gd name="connsiteY16" fmla="*/ 921328 h 2244437"/>
                  <a:gd name="connsiteX17" fmla="*/ 374072 w 2292927"/>
                  <a:gd name="connsiteY17" fmla="*/ 990600 h 2244437"/>
                  <a:gd name="connsiteX18" fmla="*/ 166254 w 2292927"/>
                  <a:gd name="connsiteY18" fmla="*/ 955964 h 2244437"/>
                  <a:gd name="connsiteX19" fmla="*/ 110836 w 2292927"/>
                  <a:gd name="connsiteY19" fmla="*/ 1149928 h 2244437"/>
                  <a:gd name="connsiteX20" fmla="*/ 48491 w 2292927"/>
                  <a:gd name="connsiteY20" fmla="*/ 1440873 h 2244437"/>
                  <a:gd name="connsiteX21" fmla="*/ 0 w 2292927"/>
                  <a:gd name="connsiteY21" fmla="*/ 1620982 h 2244437"/>
                  <a:gd name="connsiteX22" fmla="*/ 159327 w 2292927"/>
                  <a:gd name="connsiteY22" fmla="*/ 1655618 h 2244437"/>
                  <a:gd name="connsiteX23" fmla="*/ 173181 w 2292927"/>
                  <a:gd name="connsiteY23" fmla="*/ 1759528 h 2244437"/>
                  <a:gd name="connsiteX24" fmla="*/ 207818 w 2292927"/>
                  <a:gd name="connsiteY24" fmla="*/ 1870364 h 2244437"/>
                  <a:gd name="connsiteX25" fmla="*/ 48491 w 2292927"/>
                  <a:gd name="connsiteY25" fmla="*/ 1988128 h 2244437"/>
                  <a:gd name="connsiteX26" fmla="*/ 200891 w 2292927"/>
                  <a:gd name="connsiteY26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633350 w 2292927"/>
                  <a:gd name="connsiteY2" fmla="*/ 2006930 h 2244437"/>
                  <a:gd name="connsiteX3" fmla="*/ 791194 w 2292927"/>
                  <a:gd name="connsiteY3" fmla="*/ 1881745 h 2244437"/>
                  <a:gd name="connsiteX4" fmla="*/ 1313708 w 2292927"/>
                  <a:gd name="connsiteY4" fmla="*/ 1713016 h 2244437"/>
                  <a:gd name="connsiteX5" fmla="*/ 2292927 w 2292927"/>
                  <a:gd name="connsiteY5" fmla="*/ 1392382 h 2244437"/>
                  <a:gd name="connsiteX6" fmla="*/ 1898072 w 2292927"/>
                  <a:gd name="connsiteY6" fmla="*/ 0 h 2244437"/>
                  <a:gd name="connsiteX7" fmla="*/ 1593272 w 2292927"/>
                  <a:gd name="connsiteY7" fmla="*/ 48491 h 2244437"/>
                  <a:gd name="connsiteX8" fmla="*/ 1378527 w 2292927"/>
                  <a:gd name="connsiteY8" fmla="*/ 110837 h 2244437"/>
                  <a:gd name="connsiteX9" fmla="*/ 1323109 w 2292927"/>
                  <a:gd name="connsiteY9" fmla="*/ 159328 h 2244437"/>
                  <a:gd name="connsiteX10" fmla="*/ 914400 w 2292927"/>
                  <a:gd name="connsiteY10" fmla="*/ 228600 h 2244437"/>
                  <a:gd name="connsiteX11" fmla="*/ 671945 w 2292927"/>
                  <a:gd name="connsiteY11" fmla="*/ 304800 h 2244437"/>
                  <a:gd name="connsiteX12" fmla="*/ 581891 w 2292927"/>
                  <a:gd name="connsiteY12" fmla="*/ 360218 h 2244437"/>
                  <a:gd name="connsiteX13" fmla="*/ 665018 w 2292927"/>
                  <a:gd name="connsiteY13" fmla="*/ 505691 h 2244437"/>
                  <a:gd name="connsiteX14" fmla="*/ 540327 w 2292927"/>
                  <a:gd name="connsiteY14" fmla="*/ 602673 h 2244437"/>
                  <a:gd name="connsiteX15" fmla="*/ 436418 w 2292927"/>
                  <a:gd name="connsiteY15" fmla="*/ 762000 h 2244437"/>
                  <a:gd name="connsiteX16" fmla="*/ 387927 w 2292927"/>
                  <a:gd name="connsiteY16" fmla="*/ 921328 h 2244437"/>
                  <a:gd name="connsiteX17" fmla="*/ 374072 w 2292927"/>
                  <a:gd name="connsiteY17" fmla="*/ 990600 h 2244437"/>
                  <a:gd name="connsiteX18" fmla="*/ 166254 w 2292927"/>
                  <a:gd name="connsiteY18" fmla="*/ 955964 h 2244437"/>
                  <a:gd name="connsiteX19" fmla="*/ 110836 w 2292927"/>
                  <a:gd name="connsiteY19" fmla="*/ 1149928 h 2244437"/>
                  <a:gd name="connsiteX20" fmla="*/ 48491 w 2292927"/>
                  <a:gd name="connsiteY20" fmla="*/ 1440873 h 2244437"/>
                  <a:gd name="connsiteX21" fmla="*/ 0 w 2292927"/>
                  <a:gd name="connsiteY21" fmla="*/ 1620982 h 2244437"/>
                  <a:gd name="connsiteX22" fmla="*/ 159327 w 2292927"/>
                  <a:gd name="connsiteY22" fmla="*/ 1655618 h 2244437"/>
                  <a:gd name="connsiteX23" fmla="*/ 173181 w 2292927"/>
                  <a:gd name="connsiteY23" fmla="*/ 1759528 h 2244437"/>
                  <a:gd name="connsiteX24" fmla="*/ 207818 w 2292927"/>
                  <a:gd name="connsiteY24" fmla="*/ 1870364 h 2244437"/>
                  <a:gd name="connsiteX25" fmla="*/ 48491 w 2292927"/>
                  <a:gd name="connsiteY25" fmla="*/ 1988128 h 2244437"/>
                  <a:gd name="connsiteX26" fmla="*/ 200891 w 2292927"/>
                  <a:gd name="connsiteY26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290450 w 2292927"/>
                  <a:gd name="connsiteY2" fmla="*/ 1914402 h 2244437"/>
                  <a:gd name="connsiteX3" fmla="*/ 791194 w 2292927"/>
                  <a:gd name="connsiteY3" fmla="*/ 1881745 h 2244437"/>
                  <a:gd name="connsiteX4" fmla="*/ 1313708 w 2292927"/>
                  <a:gd name="connsiteY4" fmla="*/ 1713016 h 2244437"/>
                  <a:gd name="connsiteX5" fmla="*/ 2292927 w 2292927"/>
                  <a:gd name="connsiteY5" fmla="*/ 1392382 h 2244437"/>
                  <a:gd name="connsiteX6" fmla="*/ 1898072 w 2292927"/>
                  <a:gd name="connsiteY6" fmla="*/ 0 h 2244437"/>
                  <a:gd name="connsiteX7" fmla="*/ 1593272 w 2292927"/>
                  <a:gd name="connsiteY7" fmla="*/ 48491 h 2244437"/>
                  <a:gd name="connsiteX8" fmla="*/ 1378527 w 2292927"/>
                  <a:gd name="connsiteY8" fmla="*/ 110837 h 2244437"/>
                  <a:gd name="connsiteX9" fmla="*/ 1323109 w 2292927"/>
                  <a:gd name="connsiteY9" fmla="*/ 159328 h 2244437"/>
                  <a:gd name="connsiteX10" fmla="*/ 914400 w 2292927"/>
                  <a:gd name="connsiteY10" fmla="*/ 228600 h 2244437"/>
                  <a:gd name="connsiteX11" fmla="*/ 671945 w 2292927"/>
                  <a:gd name="connsiteY11" fmla="*/ 304800 h 2244437"/>
                  <a:gd name="connsiteX12" fmla="*/ 581891 w 2292927"/>
                  <a:gd name="connsiteY12" fmla="*/ 360218 h 2244437"/>
                  <a:gd name="connsiteX13" fmla="*/ 665018 w 2292927"/>
                  <a:gd name="connsiteY13" fmla="*/ 505691 h 2244437"/>
                  <a:gd name="connsiteX14" fmla="*/ 540327 w 2292927"/>
                  <a:gd name="connsiteY14" fmla="*/ 602673 h 2244437"/>
                  <a:gd name="connsiteX15" fmla="*/ 436418 w 2292927"/>
                  <a:gd name="connsiteY15" fmla="*/ 762000 h 2244437"/>
                  <a:gd name="connsiteX16" fmla="*/ 387927 w 2292927"/>
                  <a:gd name="connsiteY16" fmla="*/ 921328 h 2244437"/>
                  <a:gd name="connsiteX17" fmla="*/ 374072 w 2292927"/>
                  <a:gd name="connsiteY17" fmla="*/ 990600 h 2244437"/>
                  <a:gd name="connsiteX18" fmla="*/ 166254 w 2292927"/>
                  <a:gd name="connsiteY18" fmla="*/ 955964 h 2244437"/>
                  <a:gd name="connsiteX19" fmla="*/ 110836 w 2292927"/>
                  <a:gd name="connsiteY19" fmla="*/ 1149928 h 2244437"/>
                  <a:gd name="connsiteX20" fmla="*/ 48491 w 2292927"/>
                  <a:gd name="connsiteY20" fmla="*/ 1440873 h 2244437"/>
                  <a:gd name="connsiteX21" fmla="*/ 0 w 2292927"/>
                  <a:gd name="connsiteY21" fmla="*/ 1620982 h 2244437"/>
                  <a:gd name="connsiteX22" fmla="*/ 159327 w 2292927"/>
                  <a:gd name="connsiteY22" fmla="*/ 1655618 h 2244437"/>
                  <a:gd name="connsiteX23" fmla="*/ 173181 w 2292927"/>
                  <a:gd name="connsiteY23" fmla="*/ 1759528 h 2244437"/>
                  <a:gd name="connsiteX24" fmla="*/ 207818 w 2292927"/>
                  <a:gd name="connsiteY24" fmla="*/ 1870364 h 2244437"/>
                  <a:gd name="connsiteX25" fmla="*/ 48491 w 2292927"/>
                  <a:gd name="connsiteY25" fmla="*/ 1988128 h 2244437"/>
                  <a:gd name="connsiteX26" fmla="*/ 200891 w 2292927"/>
                  <a:gd name="connsiteY26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290450 w 2292927"/>
                  <a:gd name="connsiteY2" fmla="*/ 1914402 h 2244437"/>
                  <a:gd name="connsiteX3" fmla="*/ 611580 w 2292927"/>
                  <a:gd name="connsiteY3" fmla="*/ 1979716 h 2244437"/>
                  <a:gd name="connsiteX4" fmla="*/ 1313708 w 2292927"/>
                  <a:gd name="connsiteY4" fmla="*/ 1713016 h 2244437"/>
                  <a:gd name="connsiteX5" fmla="*/ 2292927 w 2292927"/>
                  <a:gd name="connsiteY5" fmla="*/ 1392382 h 2244437"/>
                  <a:gd name="connsiteX6" fmla="*/ 1898072 w 2292927"/>
                  <a:gd name="connsiteY6" fmla="*/ 0 h 2244437"/>
                  <a:gd name="connsiteX7" fmla="*/ 1593272 w 2292927"/>
                  <a:gd name="connsiteY7" fmla="*/ 48491 h 2244437"/>
                  <a:gd name="connsiteX8" fmla="*/ 1378527 w 2292927"/>
                  <a:gd name="connsiteY8" fmla="*/ 110837 h 2244437"/>
                  <a:gd name="connsiteX9" fmla="*/ 1323109 w 2292927"/>
                  <a:gd name="connsiteY9" fmla="*/ 159328 h 2244437"/>
                  <a:gd name="connsiteX10" fmla="*/ 914400 w 2292927"/>
                  <a:gd name="connsiteY10" fmla="*/ 228600 h 2244437"/>
                  <a:gd name="connsiteX11" fmla="*/ 671945 w 2292927"/>
                  <a:gd name="connsiteY11" fmla="*/ 304800 h 2244437"/>
                  <a:gd name="connsiteX12" fmla="*/ 581891 w 2292927"/>
                  <a:gd name="connsiteY12" fmla="*/ 360218 h 2244437"/>
                  <a:gd name="connsiteX13" fmla="*/ 665018 w 2292927"/>
                  <a:gd name="connsiteY13" fmla="*/ 505691 h 2244437"/>
                  <a:gd name="connsiteX14" fmla="*/ 540327 w 2292927"/>
                  <a:gd name="connsiteY14" fmla="*/ 602673 h 2244437"/>
                  <a:gd name="connsiteX15" fmla="*/ 436418 w 2292927"/>
                  <a:gd name="connsiteY15" fmla="*/ 762000 h 2244437"/>
                  <a:gd name="connsiteX16" fmla="*/ 387927 w 2292927"/>
                  <a:gd name="connsiteY16" fmla="*/ 921328 h 2244437"/>
                  <a:gd name="connsiteX17" fmla="*/ 374072 w 2292927"/>
                  <a:gd name="connsiteY17" fmla="*/ 990600 h 2244437"/>
                  <a:gd name="connsiteX18" fmla="*/ 166254 w 2292927"/>
                  <a:gd name="connsiteY18" fmla="*/ 955964 h 2244437"/>
                  <a:gd name="connsiteX19" fmla="*/ 110836 w 2292927"/>
                  <a:gd name="connsiteY19" fmla="*/ 1149928 h 2244437"/>
                  <a:gd name="connsiteX20" fmla="*/ 48491 w 2292927"/>
                  <a:gd name="connsiteY20" fmla="*/ 1440873 h 2244437"/>
                  <a:gd name="connsiteX21" fmla="*/ 0 w 2292927"/>
                  <a:gd name="connsiteY21" fmla="*/ 1620982 h 2244437"/>
                  <a:gd name="connsiteX22" fmla="*/ 159327 w 2292927"/>
                  <a:gd name="connsiteY22" fmla="*/ 1655618 h 2244437"/>
                  <a:gd name="connsiteX23" fmla="*/ 173181 w 2292927"/>
                  <a:gd name="connsiteY23" fmla="*/ 1759528 h 2244437"/>
                  <a:gd name="connsiteX24" fmla="*/ 207818 w 2292927"/>
                  <a:gd name="connsiteY24" fmla="*/ 1870364 h 2244437"/>
                  <a:gd name="connsiteX25" fmla="*/ 48491 w 2292927"/>
                  <a:gd name="connsiteY25" fmla="*/ 1988128 h 2244437"/>
                  <a:gd name="connsiteX26" fmla="*/ 200891 w 2292927"/>
                  <a:gd name="connsiteY26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290450 w 2292927"/>
                  <a:gd name="connsiteY2" fmla="*/ 1914402 h 2244437"/>
                  <a:gd name="connsiteX3" fmla="*/ 285007 w 2292927"/>
                  <a:gd name="connsiteY3" fmla="*/ 1903516 h 2244437"/>
                  <a:gd name="connsiteX4" fmla="*/ 611580 w 2292927"/>
                  <a:gd name="connsiteY4" fmla="*/ 1979716 h 2244437"/>
                  <a:gd name="connsiteX5" fmla="*/ 1313708 w 2292927"/>
                  <a:gd name="connsiteY5" fmla="*/ 1713016 h 2244437"/>
                  <a:gd name="connsiteX6" fmla="*/ 2292927 w 2292927"/>
                  <a:gd name="connsiteY6" fmla="*/ 1392382 h 2244437"/>
                  <a:gd name="connsiteX7" fmla="*/ 1898072 w 2292927"/>
                  <a:gd name="connsiteY7" fmla="*/ 0 h 2244437"/>
                  <a:gd name="connsiteX8" fmla="*/ 1593272 w 2292927"/>
                  <a:gd name="connsiteY8" fmla="*/ 48491 h 2244437"/>
                  <a:gd name="connsiteX9" fmla="*/ 1378527 w 2292927"/>
                  <a:gd name="connsiteY9" fmla="*/ 110837 h 2244437"/>
                  <a:gd name="connsiteX10" fmla="*/ 1323109 w 2292927"/>
                  <a:gd name="connsiteY10" fmla="*/ 159328 h 2244437"/>
                  <a:gd name="connsiteX11" fmla="*/ 914400 w 2292927"/>
                  <a:gd name="connsiteY11" fmla="*/ 228600 h 2244437"/>
                  <a:gd name="connsiteX12" fmla="*/ 671945 w 2292927"/>
                  <a:gd name="connsiteY12" fmla="*/ 304800 h 2244437"/>
                  <a:gd name="connsiteX13" fmla="*/ 581891 w 2292927"/>
                  <a:gd name="connsiteY13" fmla="*/ 360218 h 2244437"/>
                  <a:gd name="connsiteX14" fmla="*/ 665018 w 2292927"/>
                  <a:gd name="connsiteY14" fmla="*/ 505691 h 2244437"/>
                  <a:gd name="connsiteX15" fmla="*/ 540327 w 2292927"/>
                  <a:gd name="connsiteY15" fmla="*/ 602673 h 2244437"/>
                  <a:gd name="connsiteX16" fmla="*/ 436418 w 2292927"/>
                  <a:gd name="connsiteY16" fmla="*/ 762000 h 2244437"/>
                  <a:gd name="connsiteX17" fmla="*/ 387927 w 2292927"/>
                  <a:gd name="connsiteY17" fmla="*/ 921328 h 2244437"/>
                  <a:gd name="connsiteX18" fmla="*/ 374072 w 2292927"/>
                  <a:gd name="connsiteY18" fmla="*/ 990600 h 2244437"/>
                  <a:gd name="connsiteX19" fmla="*/ 166254 w 2292927"/>
                  <a:gd name="connsiteY19" fmla="*/ 955964 h 2244437"/>
                  <a:gd name="connsiteX20" fmla="*/ 110836 w 2292927"/>
                  <a:gd name="connsiteY20" fmla="*/ 1149928 h 2244437"/>
                  <a:gd name="connsiteX21" fmla="*/ 48491 w 2292927"/>
                  <a:gd name="connsiteY21" fmla="*/ 1440873 h 2244437"/>
                  <a:gd name="connsiteX22" fmla="*/ 0 w 2292927"/>
                  <a:gd name="connsiteY22" fmla="*/ 1620982 h 2244437"/>
                  <a:gd name="connsiteX23" fmla="*/ 159327 w 2292927"/>
                  <a:gd name="connsiteY23" fmla="*/ 1655618 h 2244437"/>
                  <a:gd name="connsiteX24" fmla="*/ 173181 w 2292927"/>
                  <a:gd name="connsiteY24" fmla="*/ 1759528 h 2244437"/>
                  <a:gd name="connsiteX25" fmla="*/ 207818 w 2292927"/>
                  <a:gd name="connsiteY25" fmla="*/ 1870364 h 2244437"/>
                  <a:gd name="connsiteX26" fmla="*/ 48491 w 2292927"/>
                  <a:gd name="connsiteY26" fmla="*/ 1988128 h 2244437"/>
                  <a:gd name="connsiteX27" fmla="*/ 200891 w 2292927"/>
                  <a:gd name="connsiteY27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290450 w 2292927"/>
                  <a:gd name="connsiteY2" fmla="*/ 1914402 h 2244437"/>
                  <a:gd name="connsiteX3" fmla="*/ 502722 w 2292927"/>
                  <a:gd name="connsiteY3" fmla="*/ 1805544 h 2244437"/>
                  <a:gd name="connsiteX4" fmla="*/ 611580 w 2292927"/>
                  <a:gd name="connsiteY4" fmla="*/ 1979716 h 2244437"/>
                  <a:gd name="connsiteX5" fmla="*/ 1313708 w 2292927"/>
                  <a:gd name="connsiteY5" fmla="*/ 1713016 h 2244437"/>
                  <a:gd name="connsiteX6" fmla="*/ 2292927 w 2292927"/>
                  <a:gd name="connsiteY6" fmla="*/ 1392382 h 2244437"/>
                  <a:gd name="connsiteX7" fmla="*/ 1898072 w 2292927"/>
                  <a:gd name="connsiteY7" fmla="*/ 0 h 2244437"/>
                  <a:gd name="connsiteX8" fmla="*/ 1593272 w 2292927"/>
                  <a:gd name="connsiteY8" fmla="*/ 48491 h 2244437"/>
                  <a:gd name="connsiteX9" fmla="*/ 1378527 w 2292927"/>
                  <a:gd name="connsiteY9" fmla="*/ 110837 h 2244437"/>
                  <a:gd name="connsiteX10" fmla="*/ 1323109 w 2292927"/>
                  <a:gd name="connsiteY10" fmla="*/ 159328 h 2244437"/>
                  <a:gd name="connsiteX11" fmla="*/ 914400 w 2292927"/>
                  <a:gd name="connsiteY11" fmla="*/ 228600 h 2244437"/>
                  <a:gd name="connsiteX12" fmla="*/ 671945 w 2292927"/>
                  <a:gd name="connsiteY12" fmla="*/ 304800 h 2244437"/>
                  <a:gd name="connsiteX13" fmla="*/ 581891 w 2292927"/>
                  <a:gd name="connsiteY13" fmla="*/ 360218 h 2244437"/>
                  <a:gd name="connsiteX14" fmla="*/ 665018 w 2292927"/>
                  <a:gd name="connsiteY14" fmla="*/ 505691 h 2244437"/>
                  <a:gd name="connsiteX15" fmla="*/ 540327 w 2292927"/>
                  <a:gd name="connsiteY15" fmla="*/ 602673 h 2244437"/>
                  <a:gd name="connsiteX16" fmla="*/ 436418 w 2292927"/>
                  <a:gd name="connsiteY16" fmla="*/ 762000 h 2244437"/>
                  <a:gd name="connsiteX17" fmla="*/ 387927 w 2292927"/>
                  <a:gd name="connsiteY17" fmla="*/ 921328 h 2244437"/>
                  <a:gd name="connsiteX18" fmla="*/ 374072 w 2292927"/>
                  <a:gd name="connsiteY18" fmla="*/ 990600 h 2244437"/>
                  <a:gd name="connsiteX19" fmla="*/ 166254 w 2292927"/>
                  <a:gd name="connsiteY19" fmla="*/ 955964 h 2244437"/>
                  <a:gd name="connsiteX20" fmla="*/ 110836 w 2292927"/>
                  <a:gd name="connsiteY20" fmla="*/ 1149928 h 2244437"/>
                  <a:gd name="connsiteX21" fmla="*/ 48491 w 2292927"/>
                  <a:gd name="connsiteY21" fmla="*/ 1440873 h 2244437"/>
                  <a:gd name="connsiteX22" fmla="*/ 0 w 2292927"/>
                  <a:gd name="connsiteY22" fmla="*/ 1620982 h 2244437"/>
                  <a:gd name="connsiteX23" fmla="*/ 159327 w 2292927"/>
                  <a:gd name="connsiteY23" fmla="*/ 1655618 h 2244437"/>
                  <a:gd name="connsiteX24" fmla="*/ 173181 w 2292927"/>
                  <a:gd name="connsiteY24" fmla="*/ 1759528 h 2244437"/>
                  <a:gd name="connsiteX25" fmla="*/ 207818 w 2292927"/>
                  <a:gd name="connsiteY25" fmla="*/ 1870364 h 2244437"/>
                  <a:gd name="connsiteX26" fmla="*/ 48491 w 2292927"/>
                  <a:gd name="connsiteY26" fmla="*/ 1988128 h 2244437"/>
                  <a:gd name="connsiteX27" fmla="*/ 200891 w 2292927"/>
                  <a:gd name="connsiteY27" fmla="*/ 2244437 h 2244437"/>
                  <a:gd name="connsiteX0" fmla="*/ 200891 w 2292927"/>
                  <a:gd name="connsiteY0" fmla="*/ 2244437 h 2244437"/>
                  <a:gd name="connsiteX1" fmla="*/ 375557 w 2292927"/>
                  <a:gd name="connsiteY1" fmla="*/ 2136075 h 2244437"/>
                  <a:gd name="connsiteX2" fmla="*/ 290450 w 2292927"/>
                  <a:gd name="connsiteY2" fmla="*/ 1914402 h 2244437"/>
                  <a:gd name="connsiteX3" fmla="*/ 502722 w 2292927"/>
                  <a:gd name="connsiteY3" fmla="*/ 1805544 h 2244437"/>
                  <a:gd name="connsiteX4" fmla="*/ 595252 w 2292927"/>
                  <a:gd name="connsiteY4" fmla="*/ 2001487 h 2244437"/>
                  <a:gd name="connsiteX5" fmla="*/ 1313708 w 2292927"/>
                  <a:gd name="connsiteY5" fmla="*/ 1713016 h 2244437"/>
                  <a:gd name="connsiteX6" fmla="*/ 2292927 w 2292927"/>
                  <a:gd name="connsiteY6" fmla="*/ 1392382 h 2244437"/>
                  <a:gd name="connsiteX7" fmla="*/ 1898072 w 2292927"/>
                  <a:gd name="connsiteY7" fmla="*/ 0 h 2244437"/>
                  <a:gd name="connsiteX8" fmla="*/ 1593272 w 2292927"/>
                  <a:gd name="connsiteY8" fmla="*/ 48491 h 2244437"/>
                  <a:gd name="connsiteX9" fmla="*/ 1378527 w 2292927"/>
                  <a:gd name="connsiteY9" fmla="*/ 110837 h 2244437"/>
                  <a:gd name="connsiteX10" fmla="*/ 1323109 w 2292927"/>
                  <a:gd name="connsiteY10" fmla="*/ 159328 h 2244437"/>
                  <a:gd name="connsiteX11" fmla="*/ 914400 w 2292927"/>
                  <a:gd name="connsiteY11" fmla="*/ 228600 h 2244437"/>
                  <a:gd name="connsiteX12" fmla="*/ 671945 w 2292927"/>
                  <a:gd name="connsiteY12" fmla="*/ 304800 h 2244437"/>
                  <a:gd name="connsiteX13" fmla="*/ 581891 w 2292927"/>
                  <a:gd name="connsiteY13" fmla="*/ 360218 h 2244437"/>
                  <a:gd name="connsiteX14" fmla="*/ 665018 w 2292927"/>
                  <a:gd name="connsiteY14" fmla="*/ 505691 h 2244437"/>
                  <a:gd name="connsiteX15" fmla="*/ 540327 w 2292927"/>
                  <a:gd name="connsiteY15" fmla="*/ 602673 h 2244437"/>
                  <a:gd name="connsiteX16" fmla="*/ 436418 w 2292927"/>
                  <a:gd name="connsiteY16" fmla="*/ 762000 h 2244437"/>
                  <a:gd name="connsiteX17" fmla="*/ 387927 w 2292927"/>
                  <a:gd name="connsiteY17" fmla="*/ 921328 h 2244437"/>
                  <a:gd name="connsiteX18" fmla="*/ 374072 w 2292927"/>
                  <a:gd name="connsiteY18" fmla="*/ 990600 h 2244437"/>
                  <a:gd name="connsiteX19" fmla="*/ 166254 w 2292927"/>
                  <a:gd name="connsiteY19" fmla="*/ 955964 h 2244437"/>
                  <a:gd name="connsiteX20" fmla="*/ 110836 w 2292927"/>
                  <a:gd name="connsiteY20" fmla="*/ 1149928 h 2244437"/>
                  <a:gd name="connsiteX21" fmla="*/ 48491 w 2292927"/>
                  <a:gd name="connsiteY21" fmla="*/ 1440873 h 2244437"/>
                  <a:gd name="connsiteX22" fmla="*/ 0 w 2292927"/>
                  <a:gd name="connsiteY22" fmla="*/ 1620982 h 2244437"/>
                  <a:gd name="connsiteX23" fmla="*/ 159327 w 2292927"/>
                  <a:gd name="connsiteY23" fmla="*/ 1655618 h 2244437"/>
                  <a:gd name="connsiteX24" fmla="*/ 173181 w 2292927"/>
                  <a:gd name="connsiteY24" fmla="*/ 1759528 h 2244437"/>
                  <a:gd name="connsiteX25" fmla="*/ 207818 w 2292927"/>
                  <a:gd name="connsiteY25" fmla="*/ 1870364 h 2244437"/>
                  <a:gd name="connsiteX26" fmla="*/ 48491 w 2292927"/>
                  <a:gd name="connsiteY26" fmla="*/ 1988128 h 2244437"/>
                  <a:gd name="connsiteX27" fmla="*/ 200891 w 2292927"/>
                  <a:gd name="connsiteY27" fmla="*/ 2244437 h 2244437"/>
                  <a:gd name="connsiteX0" fmla="*/ 183957 w 2292927"/>
                  <a:gd name="connsiteY0" fmla="*/ 2223271 h 2223271"/>
                  <a:gd name="connsiteX1" fmla="*/ 375557 w 2292927"/>
                  <a:gd name="connsiteY1" fmla="*/ 2136075 h 2223271"/>
                  <a:gd name="connsiteX2" fmla="*/ 290450 w 2292927"/>
                  <a:gd name="connsiteY2" fmla="*/ 1914402 h 2223271"/>
                  <a:gd name="connsiteX3" fmla="*/ 502722 w 2292927"/>
                  <a:gd name="connsiteY3" fmla="*/ 1805544 h 2223271"/>
                  <a:gd name="connsiteX4" fmla="*/ 595252 w 2292927"/>
                  <a:gd name="connsiteY4" fmla="*/ 2001487 h 2223271"/>
                  <a:gd name="connsiteX5" fmla="*/ 1313708 w 2292927"/>
                  <a:gd name="connsiteY5" fmla="*/ 1713016 h 2223271"/>
                  <a:gd name="connsiteX6" fmla="*/ 2292927 w 2292927"/>
                  <a:gd name="connsiteY6" fmla="*/ 1392382 h 2223271"/>
                  <a:gd name="connsiteX7" fmla="*/ 1898072 w 2292927"/>
                  <a:gd name="connsiteY7" fmla="*/ 0 h 2223271"/>
                  <a:gd name="connsiteX8" fmla="*/ 1593272 w 2292927"/>
                  <a:gd name="connsiteY8" fmla="*/ 48491 h 2223271"/>
                  <a:gd name="connsiteX9" fmla="*/ 1378527 w 2292927"/>
                  <a:gd name="connsiteY9" fmla="*/ 110837 h 2223271"/>
                  <a:gd name="connsiteX10" fmla="*/ 1323109 w 2292927"/>
                  <a:gd name="connsiteY10" fmla="*/ 159328 h 2223271"/>
                  <a:gd name="connsiteX11" fmla="*/ 914400 w 2292927"/>
                  <a:gd name="connsiteY11" fmla="*/ 228600 h 2223271"/>
                  <a:gd name="connsiteX12" fmla="*/ 671945 w 2292927"/>
                  <a:gd name="connsiteY12" fmla="*/ 304800 h 2223271"/>
                  <a:gd name="connsiteX13" fmla="*/ 581891 w 2292927"/>
                  <a:gd name="connsiteY13" fmla="*/ 360218 h 2223271"/>
                  <a:gd name="connsiteX14" fmla="*/ 665018 w 2292927"/>
                  <a:gd name="connsiteY14" fmla="*/ 505691 h 2223271"/>
                  <a:gd name="connsiteX15" fmla="*/ 540327 w 2292927"/>
                  <a:gd name="connsiteY15" fmla="*/ 602673 h 2223271"/>
                  <a:gd name="connsiteX16" fmla="*/ 436418 w 2292927"/>
                  <a:gd name="connsiteY16" fmla="*/ 762000 h 2223271"/>
                  <a:gd name="connsiteX17" fmla="*/ 387927 w 2292927"/>
                  <a:gd name="connsiteY17" fmla="*/ 921328 h 2223271"/>
                  <a:gd name="connsiteX18" fmla="*/ 374072 w 2292927"/>
                  <a:gd name="connsiteY18" fmla="*/ 990600 h 2223271"/>
                  <a:gd name="connsiteX19" fmla="*/ 166254 w 2292927"/>
                  <a:gd name="connsiteY19" fmla="*/ 955964 h 2223271"/>
                  <a:gd name="connsiteX20" fmla="*/ 110836 w 2292927"/>
                  <a:gd name="connsiteY20" fmla="*/ 1149928 h 2223271"/>
                  <a:gd name="connsiteX21" fmla="*/ 48491 w 2292927"/>
                  <a:gd name="connsiteY21" fmla="*/ 1440873 h 2223271"/>
                  <a:gd name="connsiteX22" fmla="*/ 0 w 2292927"/>
                  <a:gd name="connsiteY22" fmla="*/ 1620982 h 2223271"/>
                  <a:gd name="connsiteX23" fmla="*/ 159327 w 2292927"/>
                  <a:gd name="connsiteY23" fmla="*/ 1655618 h 2223271"/>
                  <a:gd name="connsiteX24" fmla="*/ 173181 w 2292927"/>
                  <a:gd name="connsiteY24" fmla="*/ 1759528 h 2223271"/>
                  <a:gd name="connsiteX25" fmla="*/ 207818 w 2292927"/>
                  <a:gd name="connsiteY25" fmla="*/ 1870364 h 2223271"/>
                  <a:gd name="connsiteX26" fmla="*/ 48491 w 2292927"/>
                  <a:gd name="connsiteY26" fmla="*/ 1988128 h 2223271"/>
                  <a:gd name="connsiteX27" fmla="*/ 183957 w 2292927"/>
                  <a:gd name="connsiteY27" fmla="*/ 2223271 h 2223271"/>
                  <a:gd name="connsiteX0" fmla="*/ 183957 w 2292927"/>
                  <a:gd name="connsiteY0" fmla="*/ 2223271 h 2223271"/>
                  <a:gd name="connsiteX1" fmla="*/ 375557 w 2292927"/>
                  <a:gd name="connsiteY1" fmla="*/ 2136075 h 2223271"/>
                  <a:gd name="connsiteX2" fmla="*/ 290450 w 2292927"/>
                  <a:gd name="connsiteY2" fmla="*/ 1914402 h 2223271"/>
                  <a:gd name="connsiteX3" fmla="*/ 502722 w 2292927"/>
                  <a:gd name="connsiteY3" fmla="*/ 1805544 h 2223271"/>
                  <a:gd name="connsiteX4" fmla="*/ 777552 w 2292927"/>
                  <a:gd name="connsiteY4" fmla="*/ 1994976 h 2223271"/>
                  <a:gd name="connsiteX5" fmla="*/ 1313708 w 2292927"/>
                  <a:gd name="connsiteY5" fmla="*/ 1713016 h 2223271"/>
                  <a:gd name="connsiteX6" fmla="*/ 2292927 w 2292927"/>
                  <a:gd name="connsiteY6" fmla="*/ 1392382 h 2223271"/>
                  <a:gd name="connsiteX7" fmla="*/ 1898072 w 2292927"/>
                  <a:gd name="connsiteY7" fmla="*/ 0 h 2223271"/>
                  <a:gd name="connsiteX8" fmla="*/ 1593272 w 2292927"/>
                  <a:gd name="connsiteY8" fmla="*/ 48491 h 2223271"/>
                  <a:gd name="connsiteX9" fmla="*/ 1378527 w 2292927"/>
                  <a:gd name="connsiteY9" fmla="*/ 110837 h 2223271"/>
                  <a:gd name="connsiteX10" fmla="*/ 1323109 w 2292927"/>
                  <a:gd name="connsiteY10" fmla="*/ 159328 h 2223271"/>
                  <a:gd name="connsiteX11" fmla="*/ 914400 w 2292927"/>
                  <a:gd name="connsiteY11" fmla="*/ 228600 h 2223271"/>
                  <a:gd name="connsiteX12" fmla="*/ 671945 w 2292927"/>
                  <a:gd name="connsiteY12" fmla="*/ 304800 h 2223271"/>
                  <a:gd name="connsiteX13" fmla="*/ 581891 w 2292927"/>
                  <a:gd name="connsiteY13" fmla="*/ 360218 h 2223271"/>
                  <a:gd name="connsiteX14" fmla="*/ 665018 w 2292927"/>
                  <a:gd name="connsiteY14" fmla="*/ 505691 h 2223271"/>
                  <a:gd name="connsiteX15" fmla="*/ 540327 w 2292927"/>
                  <a:gd name="connsiteY15" fmla="*/ 602673 h 2223271"/>
                  <a:gd name="connsiteX16" fmla="*/ 436418 w 2292927"/>
                  <a:gd name="connsiteY16" fmla="*/ 762000 h 2223271"/>
                  <a:gd name="connsiteX17" fmla="*/ 387927 w 2292927"/>
                  <a:gd name="connsiteY17" fmla="*/ 921328 h 2223271"/>
                  <a:gd name="connsiteX18" fmla="*/ 374072 w 2292927"/>
                  <a:gd name="connsiteY18" fmla="*/ 990600 h 2223271"/>
                  <a:gd name="connsiteX19" fmla="*/ 166254 w 2292927"/>
                  <a:gd name="connsiteY19" fmla="*/ 955964 h 2223271"/>
                  <a:gd name="connsiteX20" fmla="*/ 110836 w 2292927"/>
                  <a:gd name="connsiteY20" fmla="*/ 1149928 h 2223271"/>
                  <a:gd name="connsiteX21" fmla="*/ 48491 w 2292927"/>
                  <a:gd name="connsiteY21" fmla="*/ 1440873 h 2223271"/>
                  <a:gd name="connsiteX22" fmla="*/ 0 w 2292927"/>
                  <a:gd name="connsiteY22" fmla="*/ 1620982 h 2223271"/>
                  <a:gd name="connsiteX23" fmla="*/ 159327 w 2292927"/>
                  <a:gd name="connsiteY23" fmla="*/ 1655618 h 2223271"/>
                  <a:gd name="connsiteX24" fmla="*/ 173181 w 2292927"/>
                  <a:gd name="connsiteY24" fmla="*/ 1759528 h 2223271"/>
                  <a:gd name="connsiteX25" fmla="*/ 207818 w 2292927"/>
                  <a:gd name="connsiteY25" fmla="*/ 1870364 h 2223271"/>
                  <a:gd name="connsiteX26" fmla="*/ 48491 w 2292927"/>
                  <a:gd name="connsiteY26" fmla="*/ 1988128 h 2223271"/>
                  <a:gd name="connsiteX27" fmla="*/ 183957 w 2292927"/>
                  <a:gd name="connsiteY27" fmla="*/ 2223271 h 2223271"/>
                  <a:gd name="connsiteX0" fmla="*/ 183957 w 2292927"/>
                  <a:gd name="connsiteY0" fmla="*/ 2223271 h 2223271"/>
                  <a:gd name="connsiteX1" fmla="*/ 375557 w 2292927"/>
                  <a:gd name="connsiteY1" fmla="*/ 2136075 h 2223271"/>
                  <a:gd name="connsiteX2" fmla="*/ 290450 w 2292927"/>
                  <a:gd name="connsiteY2" fmla="*/ 1914402 h 2223271"/>
                  <a:gd name="connsiteX3" fmla="*/ 502722 w 2292927"/>
                  <a:gd name="connsiteY3" fmla="*/ 1805544 h 2223271"/>
                  <a:gd name="connsiteX4" fmla="*/ 855681 w 2292927"/>
                  <a:gd name="connsiteY4" fmla="*/ 1929870 h 2223271"/>
                  <a:gd name="connsiteX5" fmla="*/ 1313708 w 2292927"/>
                  <a:gd name="connsiteY5" fmla="*/ 1713016 h 2223271"/>
                  <a:gd name="connsiteX6" fmla="*/ 2292927 w 2292927"/>
                  <a:gd name="connsiteY6" fmla="*/ 1392382 h 2223271"/>
                  <a:gd name="connsiteX7" fmla="*/ 1898072 w 2292927"/>
                  <a:gd name="connsiteY7" fmla="*/ 0 h 2223271"/>
                  <a:gd name="connsiteX8" fmla="*/ 1593272 w 2292927"/>
                  <a:gd name="connsiteY8" fmla="*/ 48491 h 2223271"/>
                  <a:gd name="connsiteX9" fmla="*/ 1378527 w 2292927"/>
                  <a:gd name="connsiteY9" fmla="*/ 110837 h 2223271"/>
                  <a:gd name="connsiteX10" fmla="*/ 1323109 w 2292927"/>
                  <a:gd name="connsiteY10" fmla="*/ 159328 h 2223271"/>
                  <a:gd name="connsiteX11" fmla="*/ 914400 w 2292927"/>
                  <a:gd name="connsiteY11" fmla="*/ 228600 h 2223271"/>
                  <a:gd name="connsiteX12" fmla="*/ 671945 w 2292927"/>
                  <a:gd name="connsiteY12" fmla="*/ 304800 h 2223271"/>
                  <a:gd name="connsiteX13" fmla="*/ 581891 w 2292927"/>
                  <a:gd name="connsiteY13" fmla="*/ 360218 h 2223271"/>
                  <a:gd name="connsiteX14" fmla="*/ 665018 w 2292927"/>
                  <a:gd name="connsiteY14" fmla="*/ 505691 h 2223271"/>
                  <a:gd name="connsiteX15" fmla="*/ 540327 w 2292927"/>
                  <a:gd name="connsiteY15" fmla="*/ 602673 h 2223271"/>
                  <a:gd name="connsiteX16" fmla="*/ 436418 w 2292927"/>
                  <a:gd name="connsiteY16" fmla="*/ 762000 h 2223271"/>
                  <a:gd name="connsiteX17" fmla="*/ 387927 w 2292927"/>
                  <a:gd name="connsiteY17" fmla="*/ 921328 h 2223271"/>
                  <a:gd name="connsiteX18" fmla="*/ 374072 w 2292927"/>
                  <a:gd name="connsiteY18" fmla="*/ 990600 h 2223271"/>
                  <a:gd name="connsiteX19" fmla="*/ 166254 w 2292927"/>
                  <a:gd name="connsiteY19" fmla="*/ 955964 h 2223271"/>
                  <a:gd name="connsiteX20" fmla="*/ 110836 w 2292927"/>
                  <a:gd name="connsiteY20" fmla="*/ 1149928 h 2223271"/>
                  <a:gd name="connsiteX21" fmla="*/ 48491 w 2292927"/>
                  <a:gd name="connsiteY21" fmla="*/ 1440873 h 2223271"/>
                  <a:gd name="connsiteX22" fmla="*/ 0 w 2292927"/>
                  <a:gd name="connsiteY22" fmla="*/ 1620982 h 2223271"/>
                  <a:gd name="connsiteX23" fmla="*/ 159327 w 2292927"/>
                  <a:gd name="connsiteY23" fmla="*/ 1655618 h 2223271"/>
                  <a:gd name="connsiteX24" fmla="*/ 173181 w 2292927"/>
                  <a:gd name="connsiteY24" fmla="*/ 1759528 h 2223271"/>
                  <a:gd name="connsiteX25" fmla="*/ 207818 w 2292927"/>
                  <a:gd name="connsiteY25" fmla="*/ 1870364 h 2223271"/>
                  <a:gd name="connsiteX26" fmla="*/ 48491 w 2292927"/>
                  <a:gd name="connsiteY26" fmla="*/ 1988128 h 2223271"/>
                  <a:gd name="connsiteX27" fmla="*/ 183957 w 2292927"/>
                  <a:gd name="connsiteY27" fmla="*/ 2223271 h 2223271"/>
                  <a:gd name="connsiteX0" fmla="*/ 183957 w 2292927"/>
                  <a:gd name="connsiteY0" fmla="*/ 2223271 h 2223271"/>
                  <a:gd name="connsiteX1" fmla="*/ 375557 w 2292927"/>
                  <a:gd name="connsiteY1" fmla="*/ 2136075 h 2223271"/>
                  <a:gd name="connsiteX2" fmla="*/ 290450 w 2292927"/>
                  <a:gd name="connsiteY2" fmla="*/ 1914402 h 2223271"/>
                  <a:gd name="connsiteX3" fmla="*/ 769662 w 2292927"/>
                  <a:gd name="connsiteY3" fmla="*/ 1668819 h 2223271"/>
                  <a:gd name="connsiteX4" fmla="*/ 855681 w 2292927"/>
                  <a:gd name="connsiteY4" fmla="*/ 1929870 h 2223271"/>
                  <a:gd name="connsiteX5" fmla="*/ 1313708 w 2292927"/>
                  <a:gd name="connsiteY5" fmla="*/ 1713016 h 2223271"/>
                  <a:gd name="connsiteX6" fmla="*/ 2292927 w 2292927"/>
                  <a:gd name="connsiteY6" fmla="*/ 1392382 h 2223271"/>
                  <a:gd name="connsiteX7" fmla="*/ 1898072 w 2292927"/>
                  <a:gd name="connsiteY7" fmla="*/ 0 h 2223271"/>
                  <a:gd name="connsiteX8" fmla="*/ 1593272 w 2292927"/>
                  <a:gd name="connsiteY8" fmla="*/ 48491 h 2223271"/>
                  <a:gd name="connsiteX9" fmla="*/ 1378527 w 2292927"/>
                  <a:gd name="connsiteY9" fmla="*/ 110837 h 2223271"/>
                  <a:gd name="connsiteX10" fmla="*/ 1323109 w 2292927"/>
                  <a:gd name="connsiteY10" fmla="*/ 159328 h 2223271"/>
                  <a:gd name="connsiteX11" fmla="*/ 914400 w 2292927"/>
                  <a:gd name="connsiteY11" fmla="*/ 228600 h 2223271"/>
                  <a:gd name="connsiteX12" fmla="*/ 671945 w 2292927"/>
                  <a:gd name="connsiteY12" fmla="*/ 304800 h 2223271"/>
                  <a:gd name="connsiteX13" fmla="*/ 581891 w 2292927"/>
                  <a:gd name="connsiteY13" fmla="*/ 360218 h 2223271"/>
                  <a:gd name="connsiteX14" fmla="*/ 665018 w 2292927"/>
                  <a:gd name="connsiteY14" fmla="*/ 505691 h 2223271"/>
                  <a:gd name="connsiteX15" fmla="*/ 540327 w 2292927"/>
                  <a:gd name="connsiteY15" fmla="*/ 602673 h 2223271"/>
                  <a:gd name="connsiteX16" fmla="*/ 436418 w 2292927"/>
                  <a:gd name="connsiteY16" fmla="*/ 762000 h 2223271"/>
                  <a:gd name="connsiteX17" fmla="*/ 387927 w 2292927"/>
                  <a:gd name="connsiteY17" fmla="*/ 921328 h 2223271"/>
                  <a:gd name="connsiteX18" fmla="*/ 374072 w 2292927"/>
                  <a:gd name="connsiteY18" fmla="*/ 990600 h 2223271"/>
                  <a:gd name="connsiteX19" fmla="*/ 166254 w 2292927"/>
                  <a:gd name="connsiteY19" fmla="*/ 955964 h 2223271"/>
                  <a:gd name="connsiteX20" fmla="*/ 110836 w 2292927"/>
                  <a:gd name="connsiteY20" fmla="*/ 1149928 h 2223271"/>
                  <a:gd name="connsiteX21" fmla="*/ 48491 w 2292927"/>
                  <a:gd name="connsiteY21" fmla="*/ 1440873 h 2223271"/>
                  <a:gd name="connsiteX22" fmla="*/ 0 w 2292927"/>
                  <a:gd name="connsiteY22" fmla="*/ 1620982 h 2223271"/>
                  <a:gd name="connsiteX23" fmla="*/ 159327 w 2292927"/>
                  <a:gd name="connsiteY23" fmla="*/ 1655618 h 2223271"/>
                  <a:gd name="connsiteX24" fmla="*/ 173181 w 2292927"/>
                  <a:gd name="connsiteY24" fmla="*/ 1759528 h 2223271"/>
                  <a:gd name="connsiteX25" fmla="*/ 207818 w 2292927"/>
                  <a:gd name="connsiteY25" fmla="*/ 1870364 h 2223271"/>
                  <a:gd name="connsiteX26" fmla="*/ 48491 w 2292927"/>
                  <a:gd name="connsiteY26" fmla="*/ 1988128 h 2223271"/>
                  <a:gd name="connsiteX27" fmla="*/ 183957 w 2292927"/>
                  <a:gd name="connsiteY27" fmla="*/ 2223271 h 2223271"/>
                  <a:gd name="connsiteX0" fmla="*/ 183957 w 2292927"/>
                  <a:gd name="connsiteY0" fmla="*/ 2223271 h 2223271"/>
                  <a:gd name="connsiteX1" fmla="*/ 375557 w 2292927"/>
                  <a:gd name="connsiteY1" fmla="*/ 2136075 h 2223271"/>
                  <a:gd name="connsiteX2" fmla="*/ 290450 w 2292927"/>
                  <a:gd name="connsiteY2" fmla="*/ 1914402 h 2223271"/>
                  <a:gd name="connsiteX3" fmla="*/ 750129 w 2292927"/>
                  <a:gd name="connsiteY3" fmla="*/ 1681839 h 2223271"/>
                  <a:gd name="connsiteX4" fmla="*/ 855681 w 2292927"/>
                  <a:gd name="connsiteY4" fmla="*/ 1929870 h 2223271"/>
                  <a:gd name="connsiteX5" fmla="*/ 1313708 w 2292927"/>
                  <a:gd name="connsiteY5" fmla="*/ 1713016 h 2223271"/>
                  <a:gd name="connsiteX6" fmla="*/ 2292927 w 2292927"/>
                  <a:gd name="connsiteY6" fmla="*/ 1392382 h 2223271"/>
                  <a:gd name="connsiteX7" fmla="*/ 1898072 w 2292927"/>
                  <a:gd name="connsiteY7" fmla="*/ 0 h 2223271"/>
                  <a:gd name="connsiteX8" fmla="*/ 1593272 w 2292927"/>
                  <a:gd name="connsiteY8" fmla="*/ 48491 h 2223271"/>
                  <a:gd name="connsiteX9" fmla="*/ 1378527 w 2292927"/>
                  <a:gd name="connsiteY9" fmla="*/ 110837 h 2223271"/>
                  <a:gd name="connsiteX10" fmla="*/ 1323109 w 2292927"/>
                  <a:gd name="connsiteY10" fmla="*/ 159328 h 2223271"/>
                  <a:gd name="connsiteX11" fmla="*/ 914400 w 2292927"/>
                  <a:gd name="connsiteY11" fmla="*/ 228600 h 2223271"/>
                  <a:gd name="connsiteX12" fmla="*/ 671945 w 2292927"/>
                  <a:gd name="connsiteY12" fmla="*/ 304800 h 2223271"/>
                  <a:gd name="connsiteX13" fmla="*/ 581891 w 2292927"/>
                  <a:gd name="connsiteY13" fmla="*/ 360218 h 2223271"/>
                  <a:gd name="connsiteX14" fmla="*/ 665018 w 2292927"/>
                  <a:gd name="connsiteY14" fmla="*/ 505691 h 2223271"/>
                  <a:gd name="connsiteX15" fmla="*/ 540327 w 2292927"/>
                  <a:gd name="connsiteY15" fmla="*/ 602673 h 2223271"/>
                  <a:gd name="connsiteX16" fmla="*/ 436418 w 2292927"/>
                  <a:gd name="connsiteY16" fmla="*/ 762000 h 2223271"/>
                  <a:gd name="connsiteX17" fmla="*/ 387927 w 2292927"/>
                  <a:gd name="connsiteY17" fmla="*/ 921328 h 2223271"/>
                  <a:gd name="connsiteX18" fmla="*/ 374072 w 2292927"/>
                  <a:gd name="connsiteY18" fmla="*/ 990600 h 2223271"/>
                  <a:gd name="connsiteX19" fmla="*/ 166254 w 2292927"/>
                  <a:gd name="connsiteY19" fmla="*/ 955964 h 2223271"/>
                  <a:gd name="connsiteX20" fmla="*/ 110836 w 2292927"/>
                  <a:gd name="connsiteY20" fmla="*/ 1149928 h 2223271"/>
                  <a:gd name="connsiteX21" fmla="*/ 48491 w 2292927"/>
                  <a:gd name="connsiteY21" fmla="*/ 1440873 h 2223271"/>
                  <a:gd name="connsiteX22" fmla="*/ 0 w 2292927"/>
                  <a:gd name="connsiteY22" fmla="*/ 1620982 h 2223271"/>
                  <a:gd name="connsiteX23" fmla="*/ 159327 w 2292927"/>
                  <a:gd name="connsiteY23" fmla="*/ 1655618 h 2223271"/>
                  <a:gd name="connsiteX24" fmla="*/ 173181 w 2292927"/>
                  <a:gd name="connsiteY24" fmla="*/ 1759528 h 2223271"/>
                  <a:gd name="connsiteX25" fmla="*/ 207818 w 2292927"/>
                  <a:gd name="connsiteY25" fmla="*/ 1870364 h 2223271"/>
                  <a:gd name="connsiteX26" fmla="*/ 48491 w 2292927"/>
                  <a:gd name="connsiteY26" fmla="*/ 1988128 h 2223271"/>
                  <a:gd name="connsiteX27" fmla="*/ 183957 w 2292927"/>
                  <a:gd name="connsiteY27" fmla="*/ 2223271 h 2223271"/>
                  <a:gd name="connsiteX0" fmla="*/ 183957 w 2292927"/>
                  <a:gd name="connsiteY0" fmla="*/ 2223271 h 2223271"/>
                  <a:gd name="connsiteX1" fmla="*/ 290450 w 2292927"/>
                  <a:gd name="connsiteY1" fmla="*/ 1914402 h 2223271"/>
                  <a:gd name="connsiteX2" fmla="*/ 750129 w 2292927"/>
                  <a:gd name="connsiteY2" fmla="*/ 1681839 h 2223271"/>
                  <a:gd name="connsiteX3" fmla="*/ 855681 w 2292927"/>
                  <a:gd name="connsiteY3" fmla="*/ 1929870 h 2223271"/>
                  <a:gd name="connsiteX4" fmla="*/ 1313708 w 2292927"/>
                  <a:gd name="connsiteY4" fmla="*/ 1713016 h 2223271"/>
                  <a:gd name="connsiteX5" fmla="*/ 2292927 w 2292927"/>
                  <a:gd name="connsiteY5" fmla="*/ 1392382 h 2223271"/>
                  <a:gd name="connsiteX6" fmla="*/ 1898072 w 2292927"/>
                  <a:gd name="connsiteY6" fmla="*/ 0 h 2223271"/>
                  <a:gd name="connsiteX7" fmla="*/ 1593272 w 2292927"/>
                  <a:gd name="connsiteY7" fmla="*/ 48491 h 2223271"/>
                  <a:gd name="connsiteX8" fmla="*/ 1378527 w 2292927"/>
                  <a:gd name="connsiteY8" fmla="*/ 110837 h 2223271"/>
                  <a:gd name="connsiteX9" fmla="*/ 1323109 w 2292927"/>
                  <a:gd name="connsiteY9" fmla="*/ 159328 h 2223271"/>
                  <a:gd name="connsiteX10" fmla="*/ 914400 w 2292927"/>
                  <a:gd name="connsiteY10" fmla="*/ 228600 h 2223271"/>
                  <a:gd name="connsiteX11" fmla="*/ 671945 w 2292927"/>
                  <a:gd name="connsiteY11" fmla="*/ 304800 h 2223271"/>
                  <a:gd name="connsiteX12" fmla="*/ 581891 w 2292927"/>
                  <a:gd name="connsiteY12" fmla="*/ 360218 h 2223271"/>
                  <a:gd name="connsiteX13" fmla="*/ 665018 w 2292927"/>
                  <a:gd name="connsiteY13" fmla="*/ 505691 h 2223271"/>
                  <a:gd name="connsiteX14" fmla="*/ 540327 w 2292927"/>
                  <a:gd name="connsiteY14" fmla="*/ 602673 h 2223271"/>
                  <a:gd name="connsiteX15" fmla="*/ 436418 w 2292927"/>
                  <a:gd name="connsiteY15" fmla="*/ 762000 h 2223271"/>
                  <a:gd name="connsiteX16" fmla="*/ 387927 w 2292927"/>
                  <a:gd name="connsiteY16" fmla="*/ 921328 h 2223271"/>
                  <a:gd name="connsiteX17" fmla="*/ 374072 w 2292927"/>
                  <a:gd name="connsiteY17" fmla="*/ 990600 h 2223271"/>
                  <a:gd name="connsiteX18" fmla="*/ 166254 w 2292927"/>
                  <a:gd name="connsiteY18" fmla="*/ 955964 h 2223271"/>
                  <a:gd name="connsiteX19" fmla="*/ 110836 w 2292927"/>
                  <a:gd name="connsiteY19" fmla="*/ 1149928 h 2223271"/>
                  <a:gd name="connsiteX20" fmla="*/ 48491 w 2292927"/>
                  <a:gd name="connsiteY20" fmla="*/ 1440873 h 2223271"/>
                  <a:gd name="connsiteX21" fmla="*/ 0 w 2292927"/>
                  <a:gd name="connsiteY21" fmla="*/ 1620982 h 2223271"/>
                  <a:gd name="connsiteX22" fmla="*/ 159327 w 2292927"/>
                  <a:gd name="connsiteY22" fmla="*/ 1655618 h 2223271"/>
                  <a:gd name="connsiteX23" fmla="*/ 173181 w 2292927"/>
                  <a:gd name="connsiteY23" fmla="*/ 1759528 h 2223271"/>
                  <a:gd name="connsiteX24" fmla="*/ 207818 w 2292927"/>
                  <a:gd name="connsiteY24" fmla="*/ 1870364 h 2223271"/>
                  <a:gd name="connsiteX25" fmla="*/ 48491 w 2292927"/>
                  <a:gd name="connsiteY25" fmla="*/ 1988128 h 2223271"/>
                  <a:gd name="connsiteX26" fmla="*/ 183957 w 2292927"/>
                  <a:gd name="connsiteY26" fmla="*/ 2223271 h 2223271"/>
                  <a:gd name="connsiteX0" fmla="*/ 48491 w 2292927"/>
                  <a:gd name="connsiteY0" fmla="*/ 1988128 h 1988127"/>
                  <a:gd name="connsiteX1" fmla="*/ 290450 w 2292927"/>
                  <a:gd name="connsiteY1" fmla="*/ 1914402 h 1988127"/>
                  <a:gd name="connsiteX2" fmla="*/ 750129 w 2292927"/>
                  <a:gd name="connsiteY2" fmla="*/ 1681839 h 1988127"/>
                  <a:gd name="connsiteX3" fmla="*/ 855681 w 2292927"/>
                  <a:gd name="connsiteY3" fmla="*/ 1929870 h 1988127"/>
                  <a:gd name="connsiteX4" fmla="*/ 1313708 w 2292927"/>
                  <a:gd name="connsiteY4" fmla="*/ 1713016 h 1988127"/>
                  <a:gd name="connsiteX5" fmla="*/ 2292927 w 2292927"/>
                  <a:gd name="connsiteY5" fmla="*/ 1392382 h 1988127"/>
                  <a:gd name="connsiteX6" fmla="*/ 1898072 w 2292927"/>
                  <a:gd name="connsiteY6" fmla="*/ 0 h 1988127"/>
                  <a:gd name="connsiteX7" fmla="*/ 1593272 w 2292927"/>
                  <a:gd name="connsiteY7" fmla="*/ 48491 h 1988127"/>
                  <a:gd name="connsiteX8" fmla="*/ 1378527 w 2292927"/>
                  <a:gd name="connsiteY8" fmla="*/ 110837 h 1988127"/>
                  <a:gd name="connsiteX9" fmla="*/ 1323109 w 2292927"/>
                  <a:gd name="connsiteY9" fmla="*/ 159328 h 1988127"/>
                  <a:gd name="connsiteX10" fmla="*/ 914400 w 2292927"/>
                  <a:gd name="connsiteY10" fmla="*/ 228600 h 1988127"/>
                  <a:gd name="connsiteX11" fmla="*/ 671945 w 2292927"/>
                  <a:gd name="connsiteY11" fmla="*/ 304800 h 1988127"/>
                  <a:gd name="connsiteX12" fmla="*/ 581891 w 2292927"/>
                  <a:gd name="connsiteY12" fmla="*/ 360218 h 1988127"/>
                  <a:gd name="connsiteX13" fmla="*/ 665018 w 2292927"/>
                  <a:gd name="connsiteY13" fmla="*/ 505691 h 1988127"/>
                  <a:gd name="connsiteX14" fmla="*/ 540327 w 2292927"/>
                  <a:gd name="connsiteY14" fmla="*/ 602673 h 1988127"/>
                  <a:gd name="connsiteX15" fmla="*/ 436418 w 2292927"/>
                  <a:gd name="connsiteY15" fmla="*/ 762000 h 1988127"/>
                  <a:gd name="connsiteX16" fmla="*/ 387927 w 2292927"/>
                  <a:gd name="connsiteY16" fmla="*/ 921328 h 1988127"/>
                  <a:gd name="connsiteX17" fmla="*/ 374072 w 2292927"/>
                  <a:gd name="connsiteY17" fmla="*/ 990600 h 1988127"/>
                  <a:gd name="connsiteX18" fmla="*/ 166254 w 2292927"/>
                  <a:gd name="connsiteY18" fmla="*/ 955964 h 1988127"/>
                  <a:gd name="connsiteX19" fmla="*/ 110836 w 2292927"/>
                  <a:gd name="connsiteY19" fmla="*/ 1149928 h 1988127"/>
                  <a:gd name="connsiteX20" fmla="*/ 48491 w 2292927"/>
                  <a:gd name="connsiteY20" fmla="*/ 1440873 h 1988127"/>
                  <a:gd name="connsiteX21" fmla="*/ 0 w 2292927"/>
                  <a:gd name="connsiteY21" fmla="*/ 1620982 h 1988127"/>
                  <a:gd name="connsiteX22" fmla="*/ 159327 w 2292927"/>
                  <a:gd name="connsiteY22" fmla="*/ 1655618 h 1988127"/>
                  <a:gd name="connsiteX23" fmla="*/ 173181 w 2292927"/>
                  <a:gd name="connsiteY23" fmla="*/ 1759528 h 1988127"/>
                  <a:gd name="connsiteX24" fmla="*/ 207818 w 2292927"/>
                  <a:gd name="connsiteY24" fmla="*/ 1870364 h 1988127"/>
                  <a:gd name="connsiteX25" fmla="*/ 48491 w 2292927"/>
                  <a:gd name="connsiteY25" fmla="*/ 1988128 h 1988127"/>
                  <a:gd name="connsiteX0" fmla="*/ 207818 w 2292927"/>
                  <a:gd name="connsiteY0" fmla="*/ 1870364 h 1929870"/>
                  <a:gd name="connsiteX1" fmla="*/ 290450 w 2292927"/>
                  <a:gd name="connsiteY1" fmla="*/ 1914402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665018 w 2292927"/>
                  <a:gd name="connsiteY13" fmla="*/ 505691 h 1929870"/>
                  <a:gd name="connsiteX14" fmla="*/ 540327 w 2292927"/>
                  <a:gd name="connsiteY14" fmla="*/ 602673 h 1929870"/>
                  <a:gd name="connsiteX15" fmla="*/ 436418 w 2292927"/>
                  <a:gd name="connsiteY15" fmla="*/ 762000 h 1929870"/>
                  <a:gd name="connsiteX16" fmla="*/ 387927 w 2292927"/>
                  <a:gd name="connsiteY16" fmla="*/ 921328 h 1929870"/>
                  <a:gd name="connsiteX17" fmla="*/ 374072 w 2292927"/>
                  <a:gd name="connsiteY17" fmla="*/ 990600 h 1929870"/>
                  <a:gd name="connsiteX18" fmla="*/ 166254 w 2292927"/>
                  <a:gd name="connsiteY18" fmla="*/ 955964 h 1929870"/>
                  <a:gd name="connsiteX19" fmla="*/ 110836 w 2292927"/>
                  <a:gd name="connsiteY19" fmla="*/ 1149928 h 1929870"/>
                  <a:gd name="connsiteX20" fmla="*/ 48491 w 2292927"/>
                  <a:gd name="connsiteY20" fmla="*/ 1440873 h 1929870"/>
                  <a:gd name="connsiteX21" fmla="*/ 0 w 2292927"/>
                  <a:gd name="connsiteY21" fmla="*/ 1620982 h 1929870"/>
                  <a:gd name="connsiteX22" fmla="*/ 159327 w 2292927"/>
                  <a:gd name="connsiteY22" fmla="*/ 1655618 h 1929870"/>
                  <a:gd name="connsiteX23" fmla="*/ 173181 w 2292927"/>
                  <a:gd name="connsiteY23" fmla="*/ 1759528 h 1929870"/>
                  <a:gd name="connsiteX24" fmla="*/ 207818 w 2292927"/>
                  <a:gd name="connsiteY24" fmla="*/ 1870364 h 1929870"/>
                  <a:gd name="connsiteX0" fmla="*/ 207818 w 2292927"/>
                  <a:gd name="connsiteY0" fmla="*/ 1870364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665018 w 2292927"/>
                  <a:gd name="connsiteY13" fmla="*/ 505691 h 1929870"/>
                  <a:gd name="connsiteX14" fmla="*/ 540327 w 2292927"/>
                  <a:gd name="connsiteY14" fmla="*/ 602673 h 1929870"/>
                  <a:gd name="connsiteX15" fmla="*/ 436418 w 2292927"/>
                  <a:gd name="connsiteY15" fmla="*/ 762000 h 1929870"/>
                  <a:gd name="connsiteX16" fmla="*/ 387927 w 2292927"/>
                  <a:gd name="connsiteY16" fmla="*/ 921328 h 1929870"/>
                  <a:gd name="connsiteX17" fmla="*/ 374072 w 2292927"/>
                  <a:gd name="connsiteY17" fmla="*/ 990600 h 1929870"/>
                  <a:gd name="connsiteX18" fmla="*/ 166254 w 2292927"/>
                  <a:gd name="connsiteY18" fmla="*/ 955964 h 1929870"/>
                  <a:gd name="connsiteX19" fmla="*/ 110836 w 2292927"/>
                  <a:gd name="connsiteY19" fmla="*/ 1149928 h 1929870"/>
                  <a:gd name="connsiteX20" fmla="*/ 48491 w 2292927"/>
                  <a:gd name="connsiteY20" fmla="*/ 1440873 h 1929870"/>
                  <a:gd name="connsiteX21" fmla="*/ 0 w 2292927"/>
                  <a:gd name="connsiteY21" fmla="*/ 1620982 h 1929870"/>
                  <a:gd name="connsiteX22" fmla="*/ 159327 w 2292927"/>
                  <a:gd name="connsiteY22" fmla="*/ 1655618 h 1929870"/>
                  <a:gd name="connsiteX23" fmla="*/ 173181 w 2292927"/>
                  <a:gd name="connsiteY23" fmla="*/ 1759528 h 1929870"/>
                  <a:gd name="connsiteX24" fmla="*/ 207818 w 2292927"/>
                  <a:gd name="connsiteY24" fmla="*/ 1870364 h 1929870"/>
                  <a:gd name="connsiteX0" fmla="*/ 604977 w 2292927"/>
                  <a:gd name="connsiteY0" fmla="*/ 1264862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665018 w 2292927"/>
                  <a:gd name="connsiteY13" fmla="*/ 505691 h 1929870"/>
                  <a:gd name="connsiteX14" fmla="*/ 540327 w 2292927"/>
                  <a:gd name="connsiteY14" fmla="*/ 602673 h 1929870"/>
                  <a:gd name="connsiteX15" fmla="*/ 436418 w 2292927"/>
                  <a:gd name="connsiteY15" fmla="*/ 762000 h 1929870"/>
                  <a:gd name="connsiteX16" fmla="*/ 387927 w 2292927"/>
                  <a:gd name="connsiteY16" fmla="*/ 921328 h 1929870"/>
                  <a:gd name="connsiteX17" fmla="*/ 374072 w 2292927"/>
                  <a:gd name="connsiteY17" fmla="*/ 990600 h 1929870"/>
                  <a:gd name="connsiteX18" fmla="*/ 166254 w 2292927"/>
                  <a:gd name="connsiteY18" fmla="*/ 955964 h 1929870"/>
                  <a:gd name="connsiteX19" fmla="*/ 110836 w 2292927"/>
                  <a:gd name="connsiteY19" fmla="*/ 1149928 h 1929870"/>
                  <a:gd name="connsiteX20" fmla="*/ 48491 w 2292927"/>
                  <a:gd name="connsiteY20" fmla="*/ 1440873 h 1929870"/>
                  <a:gd name="connsiteX21" fmla="*/ 0 w 2292927"/>
                  <a:gd name="connsiteY21" fmla="*/ 1620982 h 1929870"/>
                  <a:gd name="connsiteX22" fmla="*/ 159327 w 2292927"/>
                  <a:gd name="connsiteY22" fmla="*/ 1655618 h 1929870"/>
                  <a:gd name="connsiteX23" fmla="*/ 173181 w 2292927"/>
                  <a:gd name="connsiteY23" fmla="*/ 1759528 h 1929870"/>
                  <a:gd name="connsiteX24" fmla="*/ 604977 w 2292927"/>
                  <a:gd name="connsiteY24" fmla="*/ 1264862 h 1929870"/>
                  <a:gd name="connsiteX0" fmla="*/ 604977 w 2292927"/>
                  <a:gd name="connsiteY0" fmla="*/ 1264862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665018 w 2292927"/>
                  <a:gd name="connsiteY13" fmla="*/ 505691 h 1929870"/>
                  <a:gd name="connsiteX14" fmla="*/ 540327 w 2292927"/>
                  <a:gd name="connsiteY14" fmla="*/ 602673 h 1929870"/>
                  <a:gd name="connsiteX15" fmla="*/ 436418 w 2292927"/>
                  <a:gd name="connsiteY15" fmla="*/ 762000 h 1929870"/>
                  <a:gd name="connsiteX16" fmla="*/ 387927 w 2292927"/>
                  <a:gd name="connsiteY16" fmla="*/ 921328 h 1929870"/>
                  <a:gd name="connsiteX17" fmla="*/ 269901 w 2292927"/>
                  <a:gd name="connsiteY17" fmla="*/ 704126 h 1929870"/>
                  <a:gd name="connsiteX18" fmla="*/ 166254 w 2292927"/>
                  <a:gd name="connsiteY18" fmla="*/ 955964 h 1929870"/>
                  <a:gd name="connsiteX19" fmla="*/ 110836 w 2292927"/>
                  <a:gd name="connsiteY19" fmla="*/ 1149928 h 1929870"/>
                  <a:gd name="connsiteX20" fmla="*/ 48491 w 2292927"/>
                  <a:gd name="connsiteY20" fmla="*/ 1440873 h 1929870"/>
                  <a:gd name="connsiteX21" fmla="*/ 0 w 2292927"/>
                  <a:gd name="connsiteY21" fmla="*/ 1620982 h 1929870"/>
                  <a:gd name="connsiteX22" fmla="*/ 159327 w 2292927"/>
                  <a:gd name="connsiteY22" fmla="*/ 1655618 h 1929870"/>
                  <a:gd name="connsiteX23" fmla="*/ 173181 w 2292927"/>
                  <a:gd name="connsiteY23" fmla="*/ 1759528 h 1929870"/>
                  <a:gd name="connsiteX24" fmla="*/ 604977 w 2292927"/>
                  <a:gd name="connsiteY24" fmla="*/ 1264862 h 1929870"/>
                  <a:gd name="connsiteX0" fmla="*/ 604977 w 2292927"/>
                  <a:gd name="connsiteY0" fmla="*/ 1264862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665018 w 2292927"/>
                  <a:gd name="connsiteY13" fmla="*/ 505691 h 1929870"/>
                  <a:gd name="connsiteX14" fmla="*/ 540327 w 2292927"/>
                  <a:gd name="connsiteY14" fmla="*/ 602673 h 1929870"/>
                  <a:gd name="connsiteX15" fmla="*/ 436418 w 2292927"/>
                  <a:gd name="connsiteY15" fmla="*/ 762000 h 1929870"/>
                  <a:gd name="connsiteX16" fmla="*/ 269901 w 2292927"/>
                  <a:gd name="connsiteY16" fmla="*/ 704126 h 1929870"/>
                  <a:gd name="connsiteX17" fmla="*/ 166254 w 2292927"/>
                  <a:gd name="connsiteY17" fmla="*/ 955964 h 1929870"/>
                  <a:gd name="connsiteX18" fmla="*/ 110836 w 2292927"/>
                  <a:gd name="connsiteY18" fmla="*/ 1149928 h 1929870"/>
                  <a:gd name="connsiteX19" fmla="*/ 48491 w 2292927"/>
                  <a:gd name="connsiteY19" fmla="*/ 1440873 h 1929870"/>
                  <a:gd name="connsiteX20" fmla="*/ 0 w 2292927"/>
                  <a:gd name="connsiteY20" fmla="*/ 1620982 h 1929870"/>
                  <a:gd name="connsiteX21" fmla="*/ 159327 w 2292927"/>
                  <a:gd name="connsiteY21" fmla="*/ 1655618 h 1929870"/>
                  <a:gd name="connsiteX22" fmla="*/ 173181 w 2292927"/>
                  <a:gd name="connsiteY22" fmla="*/ 1759528 h 1929870"/>
                  <a:gd name="connsiteX23" fmla="*/ 604977 w 2292927"/>
                  <a:gd name="connsiteY23" fmla="*/ 1264862 h 1929870"/>
                  <a:gd name="connsiteX0" fmla="*/ 604977 w 2292927"/>
                  <a:gd name="connsiteY0" fmla="*/ 1264862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665018 w 2292927"/>
                  <a:gd name="connsiteY13" fmla="*/ 505691 h 1929870"/>
                  <a:gd name="connsiteX14" fmla="*/ 540327 w 2292927"/>
                  <a:gd name="connsiteY14" fmla="*/ 602673 h 1929870"/>
                  <a:gd name="connsiteX15" fmla="*/ 371309 w 2292927"/>
                  <a:gd name="connsiteY15" fmla="*/ 553656 h 1929870"/>
                  <a:gd name="connsiteX16" fmla="*/ 269901 w 2292927"/>
                  <a:gd name="connsiteY16" fmla="*/ 704126 h 1929870"/>
                  <a:gd name="connsiteX17" fmla="*/ 166254 w 2292927"/>
                  <a:gd name="connsiteY17" fmla="*/ 955964 h 1929870"/>
                  <a:gd name="connsiteX18" fmla="*/ 110836 w 2292927"/>
                  <a:gd name="connsiteY18" fmla="*/ 1149928 h 1929870"/>
                  <a:gd name="connsiteX19" fmla="*/ 48491 w 2292927"/>
                  <a:gd name="connsiteY19" fmla="*/ 1440873 h 1929870"/>
                  <a:gd name="connsiteX20" fmla="*/ 0 w 2292927"/>
                  <a:gd name="connsiteY20" fmla="*/ 1620982 h 1929870"/>
                  <a:gd name="connsiteX21" fmla="*/ 159327 w 2292927"/>
                  <a:gd name="connsiteY21" fmla="*/ 1655618 h 1929870"/>
                  <a:gd name="connsiteX22" fmla="*/ 173181 w 2292927"/>
                  <a:gd name="connsiteY22" fmla="*/ 1759528 h 1929870"/>
                  <a:gd name="connsiteX23" fmla="*/ 604977 w 2292927"/>
                  <a:gd name="connsiteY23" fmla="*/ 1264862 h 1929870"/>
                  <a:gd name="connsiteX0" fmla="*/ 604977 w 2292927"/>
                  <a:gd name="connsiteY0" fmla="*/ 1264862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665018 w 2292927"/>
                  <a:gd name="connsiteY13" fmla="*/ 505691 h 1929870"/>
                  <a:gd name="connsiteX14" fmla="*/ 371309 w 2292927"/>
                  <a:gd name="connsiteY14" fmla="*/ 553656 h 1929870"/>
                  <a:gd name="connsiteX15" fmla="*/ 269901 w 2292927"/>
                  <a:gd name="connsiteY15" fmla="*/ 704126 h 1929870"/>
                  <a:gd name="connsiteX16" fmla="*/ 166254 w 2292927"/>
                  <a:gd name="connsiteY16" fmla="*/ 955964 h 1929870"/>
                  <a:gd name="connsiteX17" fmla="*/ 110836 w 2292927"/>
                  <a:gd name="connsiteY17" fmla="*/ 1149928 h 1929870"/>
                  <a:gd name="connsiteX18" fmla="*/ 48491 w 2292927"/>
                  <a:gd name="connsiteY18" fmla="*/ 1440873 h 1929870"/>
                  <a:gd name="connsiteX19" fmla="*/ 0 w 2292927"/>
                  <a:gd name="connsiteY19" fmla="*/ 1620982 h 1929870"/>
                  <a:gd name="connsiteX20" fmla="*/ 159327 w 2292927"/>
                  <a:gd name="connsiteY20" fmla="*/ 1655618 h 1929870"/>
                  <a:gd name="connsiteX21" fmla="*/ 173181 w 2292927"/>
                  <a:gd name="connsiteY21" fmla="*/ 1759528 h 1929870"/>
                  <a:gd name="connsiteX22" fmla="*/ 604977 w 2292927"/>
                  <a:gd name="connsiteY22" fmla="*/ 1264862 h 1929870"/>
                  <a:gd name="connsiteX0" fmla="*/ 604977 w 2292927"/>
                  <a:gd name="connsiteY0" fmla="*/ 1264862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371309 w 2292927"/>
                  <a:gd name="connsiteY13" fmla="*/ 553656 h 1929870"/>
                  <a:gd name="connsiteX14" fmla="*/ 269901 w 2292927"/>
                  <a:gd name="connsiteY14" fmla="*/ 704126 h 1929870"/>
                  <a:gd name="connsiteX15" fmla="*/ 166254 w 2292927"/>
                  <a:gd name="connsiteY15" fmla="*/ 955964 h 1929870"/>
                  <a:gd name="connsiteX16" fmla="*/ 110836 w 2292927"/>
                  <a:gd name="connsiteY16" fmla="*/ 1149928 h 1929870"/>
                  <a:gd name="connsiteX17" fmla="*/ 48491 w 2292927"/>
                  <a:gd name="connsiteY17" fmla="*/ 1440873 h 1929870"/>
                  <a:gd name="connsiteX18" fmla="*/ 0 w 2292927"/>
                  <a:gd name="connsiteY18" fmla="*/ 1620982 h 1929870"/>
                  <a:gd name="connsiteX19" fmla="*/ 159327 w 2292927"/>
                  <a:gd name="connsiteY19" fmla="*/ 1655618 h 1929870"/>
                  <a:gd name="connsiteX20" fmla="*/ 173181 w 2292927"/>
                  <a:gd name="connsiteY20" fmla="*/ 1759528 h 1929870"/>
                  <a:gd name="connsiteX21" fmla="*/ 604977 w 2292927"/>
                  <a:gd name="connsiteY21" fmla="*/ 1264862 h 1929870"/>
                  <a:gd name="connsiteX0" fmla="*/ 604977 w 2292927"/>
                  <a:gd name="connsiteY0" fmla="*/ 1264862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371309 w 2292927"/>
                  <a:gd name="connsiteY13" fmla="*/ 553656 h 1929870"/>
                  <a:gd name="connsiteX14" fmla="*/ 269901 w 2292927"/>
                  <a:gd name="connsiteY14" fmla="*/ 704126 h 1929870"/>
                  <a:gd name="connsiteX15" fmla="*/ 166254 w 2292927"/>
                  <a:gd name="connsiteY15" fmla="*/ 955964 h 1929870"/>
                  <a:gd name="connsiteX16" fmla="*/ 110836 w 2292927"/>
                  <a:gd name="connsiteY16" fmla="*/ 1149928 h 1929870"/>
                  <a:gd name="connsiteX17" fmla="*/ 48491 w 2292927"/>
                  <a:gd name="connsiteY17" fmla="*/ 1440873 h 1929870"/>
                  <a:gd name="connsiteX18" fmla="*/ 0 w 2292927"/>
                  <a:gd name="connsiteY18" fmla="*/ 1620982 h 1929870"/>
                  <a:gd name="connsiteX19" fmla="*/ 159327 w 2292927"/>
                  <a:gd name="connsiteY19" fmla="*/ 1655618 h 1929870"/>
                  <a:gd name="connsiteX20" fmla="*/ 498716 w 2292927"/>
                  <a:gd name="connsiteY20" fmla="*/ 1310287 h 1929870"/>
                  <a:gd name="connsiteX21" fmla="*/ 604977 w 2292927"/>
                  <a:gd name="connsiteY21" fmla="*/ 1264862 h 1929870"/>
                  <a:gd name="connsiteX0" fmla="*/ 604977 w 2292927"/>
                  <a:gd name="connsiteY0" fmla="*/ 1264862 h 1929870"/>
                  <a:gd name="connsiteX1" fmla="*/ 661566 w 2292927"/>
                  <a:gd name="connsiteY1" fmla="*/ 1523758 h 1929870"/>
                  <a:gd name="connsiteX2" fmla="*/ 750129 w 2292927"/>
                  <a:gd name="connsiteY2" fmla="*/ 1681839 h 1929870"/>
                  <a:gd name="connsiteX3" fmla="*/ 855681 w 2292927"/>
                  <a:gd name="connsiteY3" fmla="*/ 1929870 h 1929870"/>
                  <a:gd name="connsiteX4" fmla="*/ 1313708 w 2292927"/>
                  <a:gd name="connsiteY4" fmla="*/ 1713016 h 1929870"/>
                  <a:gd name="connsiteX5" fmla="*/ 2292927 w 2292927"/>
                  <a:gd name="connsiteY5" fmla="*/ 1392382 h 1929870"/>
                  <a:gd name="connsiteX6" fmla="*/ 1898072 w 2292927"/>
                  <a:gd name="connsiteY6" fmla="*/ 0 h 1929870"/>
                  <a:gd name="connsiteX7" fmla="*/ 1593272 w 2292927"/>
                  <a:gd name="connsiteY7" fmla="*/ 48491 h 1929870"/>
                  <a:gd name="connsiteX8" fmla="*/ 1378527 w 2292927"/>
                  <a:gd name="connsiteY8" fmla="*/ 110837 h 1929870"/>
                  <a:gd name="connsiteX9" fmla="*/ 1323109 w 2292927"/>
                  <a:gd name="connsiteY9" fmla="*/ 159328 h 1929870"/>
                  <a:gd name="connsiteX10" fmla="*/ 914400 w 2292927"/>
                  <a:gd name="connsiteY10" fmla="*/ 228600 h 1929870"/>
                  <a:gd name="connsiteX11" fmla="*/ 671945 w 2292927"/>
                  <a:gd name="connsiteY11" fmla="*/ 304800 h 1929870"/>
                  <a:gd name="connsiteX12" fmla="*/ 581891 w 2292927"/>
                  <a:gd name="connsiteY12" fmla="*/ 360218 h 1929870"/>
                  <a:gd name="connsiteX13" fmla="*/ 371309 w 2292927"/>
                  <a:gd name="connsiteY13" fmla="*/ 553656 h 1929870"/>
                  <a:gd name="connsiteX14" fmla="*/ 269901 w 2292927"/>
                  <a:gd name="connsiteY14" fmla="*/ 704126 h 1929870"/>
                  <a:gd name="connsiteX15" fmla="*/ 166254 w 2292927"/>
                  <a:gd name="connsiteY15" fmla="*/ 955964 h 1929870"/>
                  <a:gd name="connsiteX16" fmla="*/ 110836 w 2292927"/>
                  <a:gd name="connsiteY16" fmla="*/ 1149928 h 1929870"/>
                  <a:gd name="connsiteX17" fmla="*/ 48491 w 2292927"/>
                  <a:gd name="connsiteY17" fmla="*/ 1440873 h 1929870"/>
                  <a:gd name="connsiteX18" fmla="*/ 0 w 2292927"/>
                  <a:gd name="connsiteY18" fmla="*/ 1620982 h 1929870"/>
                  <a:gd name="connsiteX19" fmla="*/ 484865 w 2292927"/>
                  <a:gd name="connsiteY19" fmla="*/ 1212888 h 1929870"/>
                  <a:gd name="connsiteX20" fmla="*/ 498716 w 2292927"/>
                  <a:gd name="connsiteY20" fmla="*/ 1310287 h 1929870"/>
                  <a:gd name="connsiteX21" fmla="*/ 604977 w 2292927"/>
                  <a:gd name="connsiteY21" fmla="*/ 1264862 h 1929870"/>
                  <a:gd name="connsiteX0" fmla="*/ 556486 w 2244436"/>
                  <a:gd name="connsiteY0" fmla="*/ 1264862 h 1929870"/>
                  <a:gd name="connsiteX1" fmla="*/ 613075 w 2244436"/>
                  <a:gd name="connsiteY1" fmla="*/ 1523758 h 1929870"/>
                  <a:gd name="connsiteX2" fmla="*/ 701638 w 2244436"/>
                  <a:gd name="connsiteY2" fmla="*/ 1681839 h 1929870"/>
                  <a:gd name="connsiteX3" fmla="*/ 807190 w 2244436"/>
                  <a:gd name="connsiteY3" fmla="*/ 1929870 h 1929870"/>
                  <a:gd name="connsiteX4" fmla="*/ 1265217 w 2244436"/>
                  <a:gd name="connsiteY4" fmla="*/ 1713016 h 1929870"/>
                  <a:gd name="connsiteX5" fmla="*/ 2244436 w 2244436"/>
                  <a:gd name="connsiteY5" fmla="*/ 1392382 h 1929870"/>
                  <a:gd name="connsiteX6" fmla="*/ 1849581 w 2244436"/>
                  <a:gd name="connsiteY6" fmla="*/ 0 h 1929870"/>
                  <a:gd name="connsiteX7" fmla="*/ 1544781 w 2244436"/>
                  <a:gd name="connsiteY7" fmla="*/ 48491 h 1929870"/>
                  <a:gd name="connsiteX8" fmla="*/ 1330036 w 2244436"/>
                  <a:gd name="connsiteY8" fmla="*/ 110837 h 1929870"/>
                  <a:gd name="connsiteX9" fmla="*/ 1274618 w 2244436"/>
                  <a:gd name="connsiteY9" fmla="*/ 159328 h 1929870"/>
                  <a:gd name="connsiteX10" fmla="*/ 865909 w 2244436"/>
                  <a:gd name="connsiteY10" fmla="*/ 228600 h 1929870"/>
                  <a:gd name="connsiteX11" fmla="*/ 623454 w 2244436"/>
                  <a:gd name="connsiteY11" fmla="*/ 304800 h 1929870"/>
                  <a:gd name="connsiteX12" fmla="*/ 533400 w 2244436"/>
                  <a:gd name="connsiteY12" fmla="*/ 360218 h 1929870"/>
                  <a:gd name="connsiteX13" fmla="*/ 322818 w 2244436"/>
                  <a:gd name="connsiteY13" fmla="*/ 553656 h 1929870"/>
                  <a:gd name="connsiteX14" fmla="*/ 221410 w 2244436"/>
                  <a:gd name="connsiteY14" fmla="*/ 704126 h 1929870"/>
                  <a:gd name="connsiteX15" fmla="*/ 117763 w 2244436"/>
                  <a:gd name="connsiteY15" fmla="*/ 955964 h 1929870"/>
                  <a:gd name="connsiteX16" fmla="*/ 62345 w 2244436"/>
                  <a:gd name="connsiteY16" fmla="*/ 1149928 h 1929870"/>
                  <a:gd name="connsiteX17" fmla="*/ 0 w 2244436"/>
                  <a:gd name="connsiteY17" fmla="*/ 1440873 h 1929870"/>
                  <a:gd name="connsiteX18" fmla="*/ 277048 w 2244436"/>
                  <a:gd name="connsiteY18" fmla="*/ 1262890 h 1929870"/>
                  <a:gd name="connsiteX19" fmla="*/ 436374 w 2244436"/>
                  <a:gd name="connsiteY19" fmla="*/ 1212888 h 1929870"/>
                  <a:gd name="connsiteX20" fmla="*/ 450225 w 2244436"/>
                  <a:gd name="connsiteY20" fmla="*/ 1310287 h 1929870"/>
                  <a:gd name="connsiteX21" fmla="*/ 556486 w 2244436"/>
                  <a:gd name="connsiteY21" fmla="*/ 1264862 h 1929870"/>
                  <a:gd name="connsiteX0" fmla="*/ 494141 w 2182091"/>
                  <a:gd name="connsiteY0" fmla="*/ 1264862 h 1929870"/>
                  <a:gd name="connsiteX1" fmla="*/ 550730 w 2182091"/>
                  <a:gd name="connsiteY1" fmla="*/ 1523758 h 1929870"/>
                  <a:gd name="connsiteX2" fmla="*/ 639293 w 2182091"/>
                  <a:gd name="connsiteY2" fmla="*/ 1681839 h 1929870"/>
                  <a:gd name="connsiteX3" fmla="*/ 744845 w 2182091"/>
                  <a:gd name="connsiteY3" fmla="*/ 1929870 h 1929870"/>
                  <a:gd name="connsiteX4" fmla="*/ 1202872 w 2182091"/>
                  <a:gd name="connsiteY4" fmla="*/ 1713016 h 1929870"/>
                  <a:gd name="connsiteX5" fmla="*/ 2182091 w 2182091"/>
                  <a:gd name="connsiteY5" fmla="*/ 1392382 h 1929870"/>
                  <a:gd name="connsiteX6" fmla="*/ 1787236 w 2182091"/>
                  <a:gd name="connsiteY6" fmla="*/ 0 h 1929870"/>
                  <a:gd name="connsiteX7" fmla="*/ 1482436 w 2182091"/>
                  <a:gd name="connsiteY7" fmla="*/ 48491 h 1929870"/>
                  <a:gd name="connsiteX8" fmla="*/ 1267691 w 2182091"/>
                  <a:gd name="connsiteY8" fmla="*/ 110837 h 1929870"/>
                  <a:gd name="connsiteX9" fmla="*/ 1212273 w 2182091"/>
                  <a:gd name="connsiteY9" fmla="*/ 159328 h 1929870"/>
                  <a:gd name="connsiteX10" fmla="*/ 803564 w 2182091"/>
                  <a:gd name="connsiteY10" fmla="*/ 228600 h 1929870"/>
                  <a:gd name="connsiteX11" fmla="*/ 561109 w 2182091"/>
                  <a:gd name="connsiteY11" fmla="*/ 304800 h 1929870"/>
                  <a:gd name="connsiteX12" fmla="*/ 471055 w 2182091"/>
                  <a:gd name="connsiteY12" fmla="*/ 360218 h 1929870"/>
                  <a:gd name="connsiteX13" fmla="*/ 260473 w 2182091"/>
                  <a:gd name="connsiteY13" fmla="*/ 553656 h 1929870"/>
                  <a:gd name="connsiteX14" fmla="*/ 159065 w 2182091"/>
                  <a:gd name="connsiteY14" fmla="*/ 704126 h 1929870"/>
                  <a:gd name="connsiteX15" fmla="*/ 55418 w 2182091"/>
                  <a:gd name="connsiteY15" fmla="*/ 955964 h 1929870"/>
                  <a:gd name="connsiteX16" fmla="*/ 0 w 2182091"/>
                  <a:gd name="connsiteY16" fmla="*/ 1149928 h 1929870"/>
                  <a:gd name="connsiteX17" fmla="*/ 230638 w 2182091"/>
                  <a:gd name="connsiteY17" fmla="*/ 1173934 h 1929870"/>
                  <a:gd name="connsiteX18" fmla="*/ 214703 w 2182091"/>
                  <a:gd name="connsiteY18" fmla="*/ 1262890 h 1929870"/>
                  <a:gd name="connsiteX19" fmla="*/ 374029 w 2182091"/>
                  <a:gd name="connsiteY19" fmla="*/ 1212888 h 1929870"/>
                  <a:gd name="connsiteX20" fmla="*/ 387880 w 2182091"/>
                  <a:gd name="connsiteY20" fmla="*/ 1310287 h 1929870"/>
                  <a:gd name="connsiteX21" fmla="*/ 494141 w 2182091"/>
                  <a:gd name="connsiteY21" fmla="*/ 1264862 h 1929870"/>
                  <a:gd name="connsiteX0" fmla="*/ 494141 w 2182091"/>
                  <a:gd name="connsiteY0" fmla="*/ 1264862 h 1929870"/>
                  <a:gd name="connsiteX1" fmla="*/ 550730 w 2182091"/>
                  <a:gd name="connsiteY1" fmla="*/ 1523758 h 1929870"/>
                  <a:gd name="connsiteX2" fmla="*/ 639293 w 2182091"/>
                  <a:gd name="connsiteY2" fmla="*/ 1681839 h 1929870"/>
                  <a:gd name="connsiteX3" fmla="*/ 744845 w 2182091"/>
                  <a:gd name="connsiteY3" fmla="*/ 1929870 h 1929870"/>
                  <a:gd name="connsiteX4" fmla="*/ 1202872 w 2182091"/>
                  <a:gd name="connsiteY4" fmla="*/ 1713016 h 1929870"/>
                  <a:gd name="connsiteX5" fmla="*/ 2182091 w 2182091"/>
                  <a:gd name="connsiteY5" fmla="*/ 1392382 h 1929870"/>
                  <a:gd name="connsiteX6" fmla="*/ 1787236 w 2182091"/>
                  <a:gd name="connsiteY6" fmla="*/ 0 h 1929870"/>
                  <a:gd name="connsiteX7" fmla="*/ 1482436 w 2182091"/>
                  <a:gd name="connsiteY7" fmla="*/ 48491 h 1929870"/>
                  <a:gd name="connsiteX8" fmla="*/ 1267691 w 2182091"/>
                  <a:gd name="connsiteY8" fmla="*/ 110837 h 1929870"/>
                  <a:gd name="connsiteX9" fmla="*/ 1212273 w 2182091"/>
                  <a:gd name="connsiteY9" fmla="*/ 159328 h 1929870"/>
                  <a:gd name="connsiteX10" fmla="*/ 803564 w 2182091"/>
                  <a:gd name="connsiteY10" fmla="*/ 228600 h 1929870"/>
                  <a:gd name="connsiteX11" fmla="*/ 561109 w 2182091"/>
                  <a:gd name="connsiteY11" fmla="*/ 304800 h 1929870"/>
                  <a:gd name="connsiteX12" fmla="*/ 471055 w 2182091"/>
                  <a:gd name="connsiteY12" fmla="*/ 360218 h 1929870"/>
                  <a:gd name="connsiteX13" fmla="*/ 260473 w 2182091"/>
                  <a:gd name="connsiteY13" fmla="*/ 553656 h 1929870"/>
                  <a:gd name="connsiteX14" fmla="*/ 159065 w 2182091"/>
                  <a:gd name="connsiteY14" fmla="*/ 704126 h 1929870"/>
                  <a:gd name="connsiteX15" fmla="*/ 55418 w 2182091"/>
                  <a:gd name="connsiteY15" fmla="*/ 955964 h 1929870"/>
                  <a:gd name="connsiteX16" fmla="*/ 0 w 2182091"/>
                  <a:gd name="connsiteY16" fmla="*/ 1149928 h 1929870"/>
                  <a:gd name="connsiteX17" fmla="*/ 230638 w 2182091"/>
                  <a:gd name="connsiteY17" fmla="*/ 1173934 h 1929870"/>
                  <a:gd name="connsiteX18" fmla="*/ 162948 w 2182091"/>
                  <a:gd name="connsiteY18" fmla="*/ 1158029 h 1929870"/>
                  <a:gd name="connsiteX19" fmla="*/ 214703 w 2182091"/>
                  <a:gd name="connsiteY19" fmla="*/ 1262890 h 1929870"/>
                  <a:gd name="connsiteX20" fmla="*/ 374029 w 2182091"/>
                  <a:gd name="connsiteY20" fmla="*/ 1212888 h 1929870"/>
                  <a:gd name="connsiteX21" fmla="*/ 387880 w 2182091"/>
                  <a:gd name="connsiteY21" fmla="*/ 1310287 h 1929870"/>
                  <a:gd name="connsiteX22" fmla="*/ 494141 w 2182091"/>
                  <a:gd name="connsiteY22" fmla="*/ 1264862 h 1929870"/>
                  <a:gd name="connsiteX0" fmla="*/ 494141 w 2182091"/>
                  <a:gd name="connsiteY0" fmla="*/ 1264862 h 1929870"/>
                  <a:gd name="connsiteX1" fmla="*/ 550730 w 2182091"/>
                  <a:gd name="connsiteY1" fmla="*/ 1523758 h 1929870"/>
                  <a:gd name="connsiteX2" fmla="*/ 639293 w 2182091"/>
                  <a:gd name="connsiteY2" fmla="*/ 1681839 h 1929870"/>
                  <a:gd name="connsiteX3" fmla="*/ 744845 w 2182091"/>
                  <a:gd name="connsiteY3" fmla="*/ 1929870 h 1929870"/>
                  <a:gd name="connsiteX4" fmla="*/ 1202872 w 2182091"/>
                  <a:gd name="connsiteY4" fmla="*/ 1713016 h 1929870"/>
                  <a:gd name="connsiteX5" fmla="*/ 2182091 w 2182091"/>
                  <a:gd name="connsiteY5" fmla="*/ 1392382 h 1929870"/>
                  <a:gd name="connsiteX6" fmla="*/ 1787236 w 2182091"/>
                  <a:gd name="connsiteY6" fmla="*/ 0 h 1929870"/>
                  <a:gd name="connsiteX7" fmla="*/ 1482436 w 2182091"/>
                  <a:gd name="connsiteY7" fmla="*/ 48491 h 1929870"/>
                  <a:gd name="connsiteX8" fmla="*/ 1267691 w 2182091"/>
                  <a:gd name="connsiteY8" fmla="*/ 110837 h 1929870"/>
                  <a:gd name="connsiteX9" fmla="*/ 1212273 w 2182091"/>
                  <a:gd name="connsiteY9" fmla="*/ 159328 h 1929870"/>
                  <a:gd name="connsiteX10" fmla="*/ 803564 w 2182091"/>
                  <a:gd name="connsiteY10" fmla="*/ 228600 h 1929870"/>
                  <a:gd name="connsiteX11" fmla="*/ 561109 w 2182091"/>
                  <a:gd name="connsiteY11" fmla="*/ 304800 h 1929870"/>
                  <a:gd name="connsiteX12" fmla="*/ 471055 w 2182091"/>
                  <a:gd name="connsiteY12" fmla="*/ 360218 h 1929870"/>
                  <a:gd name="connsiteX13" fmla="*/ 260473 w 2182091"/>
                  <a:gd name="connsiteY13" fmla="*/ 553656 h 1929870"/>
                  <a:gd name="connsiteX14" fmla="*/ 159065 w 2182091"/>
                  <a:gd name="connsiteY14" fmla="*/ 704126 h 1929870"/>
                  <a:gd name="connsiteX15" fmla="*/ 55418 w 2182091"/>
                  <a:gd name="connsiteY15" fmla="*/ 955964 h 1929870"/>
                  <a:gd name="connsiteX16" fmla="*/ 0 w 2182091"/>
                  <a:gd name="connsiteY16" fmla="*/ 1149928 h 1929870"/>
                  <a:gd name="connsiteX17" fmla="*/ 230638 w 2182091"/>
                  <a:gd name="connsiteY17" fmla="*/ 1173934 h 1929870"/>
                  <a:gd name="connsiteX18" fmla="*/ 123883 w 2182091"/>
                  <a:gd name="connsiteY18" fmla="*/ 1112456 h 1929870"/>
                  <a:gd name="connsiteX19" fmla="*/ 214703 w 2182091"/>
                  <a:gd name="connsiteY19" fmla="*/ 1262890 h 1929870"/>
                  <a:gd name="connsiteX20" fmla="*/ 374029 w 2182091"/>
                  <a:gd name="connsiteY20" fmla="*/ 1212888 h 1929870"/>
                  <a:gd name="connsiteX21" fmla="*/ 387880 w 2182091"/>
                  <a:gd name="connsiteY21" fmla="*/ 1310287 h 1929870"/>
                  <a:gd name="connsiteX22" fmla="*/ 494141 w 2182091"/>
                  <a:gd name="connsiteY22" fmla="*/ 1264862 h 1929870"/>
                  <a:gd name="connsiteX0" fmla="*/ 494141 w 2182091"/>
                  <a:gd name="connsiteY0" fmla="*/ 1264862 h 1929870"/>
                  <a:gd name="connsiteX1" fmla="*/ 550730 w 2182091"/>
                  <a:gd name="connsiteY1" fmla="*/ 1523758 h 1929870"/>
                  <a:gd name="connsiteX2" fmla="*/ 639293 w 2182091"/>
                  <a:gd name="connsiteY2" fmla="*/ 1681839 h 1929870"/>
                  <a:gd name="connsiteX3" fmla="*/ 744845 w 2182091"/>
                  <a:gd name="connsiteY3" fmla="*/ 1929870 h 1929870"/>
                  <a:gd name="connsiteX4" fmla="*/ 1202872 w 2182091"/>
                  <a:gd name="connsiteY4" fmla="*/ 1713016 h 1929870"/>
                  <a:gd name="connsiteX5" fmla="*/ 2182091 w 2182091"/>
                  <a:gd name="connsiteY5" fmla="*/ 1392382 h 1929870"/>
                  <a:gd name="connsiteX6" fmla="*/ 1787236 w 2182091"/>
                  <a:gd name="connsiteY6" fmla="*/ 0 h 1929870"/>
                  <a:gd name="connsiteX7" fmla="*/ 1482436 w 2182091"/>
                  <a:gd name="connsiteY7" fmla="*/ 48491 h 1929870"/>
                  <a:gd name="connsiteX8" fmla="*/ 1267691 w 2182091"/>
                  <a:gd name="connsiteY8" fmla="*/ 110837 h 1929870"/>
                  <a:gd name="connsiteX9" fmla="*/ 1212273 w 2182091"/>
                  <a:gd name="connsiteY9" fmla="*/ 159328 h 1929870"/>
                  <a:gd name="connsiteX10" fmla="*/ 803564 w 2182091"/>
                  <a:gd name="connsiteY10" fmla="*/ 228600 h 1929870"/>
                  <a:gd name="connsiteX11" fmla="*/ 561109 w 2182091"/>
                  <a:gd name="connsiteY11" fmla="*/ 304800 h 1929870"/>
                  <a:gd name="connsiteX12" fmla="*/ 471055 w 2182091"/>
                  <a:gd name="connsiteY12" fmla="*/ 360218 h 1929870"/>
                  <a:gd name="connsiteX13" fmla="*/ 260473 w 2182091"/>
                  <a:gd name="connsiteY13" fmla="*/ 553656 h 1929870"/>
                  <a:gd name="connsiteX14" fmla="*/ 159065 w 2182091"/>
                  <a:gd name="connsiteY14" fmla="*/ 704126 h 1929870"/>
                  <a:gd name="connsiteX15" fmla="*/ 55418 w 2182091"/>
                  <a:gd name="connsiteY15" fmla="*/ 955964 h 1929870"/>
                  <a:gd name="connsiteX16" fmla="*/ 0 w 2182091"/>
                  <a:gd name="connsiteY16" fmla="*/ 1149928 h 1929870"/>
                  <a:gd name="connsiteX17" fmla="*/ 230638 w 2182091"/>
                  <a:gd name="connsiteY17" fmla="*/ 1173934 h 1929870"/>
                  <a:gd name="connsiteX18" fmla="*/ 436399 w 2182091"/>
                  <a:gd name="connsiteY18" fmla="*/ 1060370 h 1929870"/>
                  <a:gd name="connsiteX19" fmla="*/ 214703 w 2182091"/>
                  <a:gd name="connsiteY19" fmla="*/ 1262890 h 1929870"/>
                  <a:gd name="connsiteX20" fmla="*/ 374029 w 2182091"/>
                  <a:gd name="connsiteY20" fmla="*/ 1212888 h 1929870"/>
                  <a:gd name="connsiteX21" fmla="*/ 387880 w 2182091"/>
                  <a:gd name="connsiteY21" fmla="*/ 1310287 h 1929870"/>
                  <a:gd name="connsiteX22" fmla="*/ 494141 w 2182091"/>
                  <a:gd name="connsiteY22" fmla="*/ 1264862 h 1929870"/>
                  <a:gd name="connsiteX0" fmla="*/ 494141 w 2182091"/>
                  <a:gd name="connsiteY0" fmla="*/ 1264862 h 1929870"/>
                  <a:gd name="connsiteX1" fmla="*/ 550730 w 2182091"/>
                  <a:gd name="connsiteY1" fmla="*/ 1523758 h 1929870"/>
                  <a:gd name="connsiteX2" fmla="*/ 639293 w 2182091"/>
                  <a:gd name="connsiteY2" fmla="*/ 1681839 h 1929870"/>
                  <a:gd name="connsiteX3" fmla="*/ 744845 w 2182091"/>
                  <a:gd name="connsiteY3" fmla="*/ 1929870 h 1929870"/>
                  <a:gd name="connsiteX4" fmla="*/ 1202872 w 2182091"/>
                  <a:gd name="connsiteY4" fmla="*/ 1713016 h 1929870"/>
                  <a:gd name="connsiteX5" fmla="*/ 2182091 w 2182091"/>
                  <a:gd name="connsiteY5" fmla="*/ 1392382 h 1929870"/>
                  <a:gd name="connsiteX6" fmla="*/ 1787236 w 2182091"/>
                  <a:gd name="connsiteY6" fmla="*/ 0 h 1929870"/>
                  <a:gd name="connsiteX7" fmla="*/ 1482436 w 2182091"/>
                  <a:gd name="connsiteY7" fmla="*/ 48491 h 1929870"/>
                  <a:gd name="connsiteX8" fmla="*/ 1267691 w 2182091"/>
                  <a:gd name="connsiteY8" fmla="*/ 110837 h 1929870"/>
                  <a:gd name="connsiteX9" fmla="*/ 1212273 w 2182091"/>
                  <a:gd name="connsiteY9" fmla="*/ 159328 h 1929870"/>
                  <a:gd name="connsiteX10" fmla="*/ 803564 w 2182091"/>
                  <a:gd name="connsiteY10" fmla="*/ 228600 h 1929870"/>
                  <a:gd name="connsiteX11" fmla="*/ 561109 w 2182091"/>
                  <a:gd name="connsiteY11" fmla="*/ 304800 h 1929870"/>
                  <a:gd name="connsiteX12" fmla="*/ 471055 w 2182091"/>
                  <a:gd name="connsiteY12" fmla="*/ 360218 h 1929870"/>
                  <a:gd name="connsiteX13" fmla="*/ 260473 w 2182091"/>
                  <a:gd name="connsiteY13" fmla="*/ 553656 h 1929870"/>
                  <a:gd name="connsiteX14" fmla="*/ 159065 w 2182091"/>
                  <a:gd name="connsiteY14" fmla="*/ 704126 h 1929870"/>
                  <a:gd name="connsiteX15" fmla="*/ 55418 w 2182091"/>
                  <a:gd name="connsiteY15" fmla="*/ 955964 h 1929870"/>
                  <a:gd name="connsiteX16" fmla="*/ 0 w 2182091"/>
                  <a:gd name="connsiteY16" fmla="*/ 1149928 h 1929870"/>
                  <a:gd name="connsiteX17" fmla="*/ 126466 w 2182091"/>
                  <a:gd name="connsiteY17" fmla="*/ 1141381 h 1929870"/>
                  <a:gd name="connsiteX18" fmla="*/ 436399 w 2182091"/>
                  <a:gd name="connsiteY18" fmla="*/ 1060370 h 1929870"/>
                  <a:gd name="connsiteX19" fmla="*/ 214703 w 2182091"/>
                  <a:gd name="connsiteY19" fmla="*/ 1262890 h 1929870"/>
                  <a:gd name="connsiteX20" fmla="*/ 374029 w 2182091"/>
                  <a:gd name="connsiteY20" fmla="*/ 1212888 h 1929870"/>
                  <a:gd name="connsiteX21" fmla="*/ 387880 w 2182091"/>
                  <a:gd name="connsiteY21" fmla="*/ 1310287 h 1929870"/>
                  <a:gd name="connsiteX22" fmla="*/ 494141 w 2182091"/>
                  <a:gd name="connsiteY22" fmla="*/ 1264862 h 1929870"/>
                  <a:gd name="connsiteX0" fmla="*/ 494141 w 2182091"/>
                  <a:gd name="connsiteY0" fmla="*/ 1264862 h 1929870"/>
                  <a:gd name="connsiteX1" fmla="*/ 550730 w 2182091"/>
                  <a:gd name="connsiteY1" fmla="*/ 1523758 h 1929870"/>
                  <a:gd name="connsiteX2" fmla="*/ 639293 w 2182091"/>
                  <a:gd name="connsiteY2" fmla="*/ 1681839 h 1929870"/>
                  <a:gd name="connsiteX3" fmla="*/ 744845 w 2182091"/>
                  <a:gd name="connsiteY3" fmla="*/ 1929870 h 1929870"/>
                  <a:gd name="connsiteX4" fmla="*/ 1202872 w 2182091"/>
                  <a:gd name="connsiteY4" fmla="*/ 1713016 h 1929870"/>
                  <a:gd name="connsiteX5" fmla="*/ 2182091 w 2182091"/>
                  <a:gd name="connsiteY5" fmla="*/ 1392382 h 1929870"/>
                  <a:gd name="connsiteX6" fmla="*/ 1787236 w 2182091"/>
                  <a:gd name="connsiteY6" fmla="*/ 0 h 1929870"/>
                  <a:gd name="connsiteX7" fmla="*/ 1482436 w 2182091"/>
                  <a:gd name="connsiteY7" fmla="*/ 48491 h 1929870"/>
                  <a:gd name="connsiteX8" fmla="*/ 1267691 w 2182091"/>
                  <a:gd name="connsiteY8" fmla="*/ 110837 h 1929870"/>
                  <a:gd name="connsiteX9" fmla="*/ 1212273 w 2182091"/>
                  <a:gd name="connsiteY9" fmla="*/ 159328 h 1929870"/>
                  <a:gd name="connsiteX10" fmla="*/ 803564 w 2182091"/>
                  <a:gd name="connsiteY10" fmla="*/ 228600 h 1929870"/>
                  <a:gd name="connsiteX11" fmla="*/ 561109 w 2182091"/>
                  <a:gd name="connsiteY11" fmla="*/ 304800 h 1929870"/>
                  <a:gd name="connsiteX12" fmla="*/ 471055 w 2182091"/>
                  <a:gd name="connsiteY12" fmla="*/ 360218 h 1929870"/>
                  <a:gd name="connsiteX13" fmla="*/ 260473 w 2182091"/>
                  <a:gd name="connsiteY13" fmla="*/ 553656 h 1929870"/>
                  <a:gd name="connsiteX14" fmla="*/ 159065 w 2182091"/>
                  <a:gd name="connsiteY14" fmla="*/ 704126 h 1929870"/>
                  <a:gd name="connsiteX15" fmla="*/ 55418 w 2182091"/>
                  <a:gd name="connsiteY15" fmla="*/ 955964 h 1929870"/>
                  <a:gd name="connsiteX16" fmla="*/ 0 w 2182091"/>
                  <a:gd name="connsiteY16" fmla="*/ 1149928 h 1929870"/>
                  <a:gd name="connsiteX17" fmla="*/ 126466 w 2182091"/>
                  <a:gd name="connsiteY17" fmla="*/ 1141381 h 1929870"/>
                  <a:gd name="connsiteX18" fmla="*/ 202012 w 2182091"/>
                  <a:gd name="connsiteY18" fmla="*/ 1184072 h 1929870"/>
                  <a:gd name="connsiteX19" fmla="*/ 214703 w 2182091"/>
                  <a:gd name="connsiteY19" fmla="*/ 1262890 h 1929870"/>
                  <a:gd name="connsiteX20" fmla="*/ 374029 w 2182091"/>
                  <a:gd name="connsiteY20" fmla="*/ 1212888 h 1929870"/>
                  <a:gd name="connsiteX21" fmla="*/ 387880 w 2182091"/>
                  <a:gd name="connsiteY21" fmla="*/ 1310287 h 1929870"/>
                  <a:gd name="connsiteX22" fmla="*/ 494141 w 2182091"/>
                  <a:gd name="connsiteY22" fmla="*/ 1264862 h 192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82091" h="1929870">
                    <a:moveTo>
                      <a:pt x="494141" y="1264862"/>
                    </a:moveTo>
                    <a:lnTo>
                      <a:pt x="550730" y="1523758"/>
                    </a:lnTo>
                    <a:lnTo>
                      <a:pt x="639293" y="1681839"/>
                    </a:lnTo>
                    <a:lnTo>
                      <a:pt x="744845" y="1929870"/>
                    </a:lnTo>
                    <a:lnTo>
                      <a:pt x="1202872" y="1713016"/>
                    </a:lnTo>
                    <a:lnTo>
                      <a:pt x="2182091" y="1392382"/>
                    </a:lnTo>
                    <a:lnTo>
                      <a:pt x="1787236" y="0"/>
                    </a:lnTo>
                    <a:lnTo>
                      <a:pt x="1482436" y="48491"/>
                    </a:lnTo>
                    <a:lnTo>
                      <a:pt x="1267691" y="110837"/>
                    </a:lnTo>
                    <a:lnTo>
                      <a:pt x="1212273" y="159328"/>
                    </a:lnTo>
                    <a:lnTo>
                      <a:pt x="803564" y="228600"/>
                    </a:lnTo>
                    <a:lnTo>
                      <a:pt x="561109" y="304800"/>
                    </a:lnTo>
                    <a:lnTo>
                      <a:pt x="471055" y="360218"/>
                    </a:lnTo>
                    <a:lnTo>
                      <a:pt x="260473" y="553656"/>
                    </a:lnTo>
                    <a:lnTo>
                      <a:pt x="159065" y="704126"/>
                    </a:lnTo>
                    <a:lnTo>
                      <a:pt x="55418" y="955964"/>
                    </a:lnTo>
                    <a:lnTo>
                      <a:pt x="0" y="1149928"/>
                    </a:lnTo>
                    <a:lnTo>
                      <a:pt x="126466" y="1141381"/>
                    </a:lnTo>
                    <a:lnTo>
                      <a:pt x="202012" y="1184072"/>
                    </a:lnTo>
                    <a:lnTo>
                      <a:pt x="214703" y="1262890"/>
                    </a:lnTo>
                    <a:lnTo>
                      <a:pt x="374029" y="1212888"/>
                    </a:lnTo>
                    <a:lnTo>
                      <a:pt x="387880" y="1310287"/>
                    </a:lnTo>
                    <a:lnTo>
                      <a:pt x="494141" y="1264862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97" name="צורה חופשית: צורה 96">
                <a:extLst>
                  <a:ext uri="{FF2B5EF4-FFF2-40B4-BE49-F238E27FC236}">
                    <a16:creationId xmlns:a16="http://schemas.microsoft.com/office/drawing/2014/main" id="{BF92A892-E3AF-CB98-1FA7-219A8BB416B0}"/>
                  </a:ext>
                </a:extLst>
              </p:cNvPr>
              <p:cNvSpPr/>
              <p:nvPr/>
            </p:nvSpPr>
            <p:spPr>
              <a:xfrm>
                <a:off x="3214665" y="3001117"/>
                <a:ext cx="209021" cy="93180"/>
              </a:xfrm>
              <a:custGeom>
                <a:avLst/>
                <a:gdLst>
                  <a:gd name="connsiteX0" fmla="*/ 533400 w 561109"/>
                  <a:gd name="connsiteY0" fmla="*/ 145472 h 263236"/>
                  <a:gd name="connsiteX1" fmla="*/ 311727 w 561109"/>
                  <a:gd name="connsiteY1" fmla="*/ 0 h 263236"/>
                  <a:gd name="connsiteX2" fmla="*/ 0 w 561109"/>
                  <a:gd name="connsiteY2" fmla="*/ 117763 h 263236"/>
                  <a:gd name="connsiteX3" fmla="*/ 20782 w 561109"/>
                  <a:gd name="connsiteY3" fmla="*/ 207818 h 263236"/>
                  <a:gd name="connsiteX4" fmla="*/ 491836 w 561109"/>
                  <a:gd name="connsiteY4" fmla="*/ 242454 h 263236"/>
                  <a:gd name="connsiteX5" fmla="*/ 561109 w 561109"/>
                  <a:gd name="connsiteY5" fmla="*/ 263236 h 263236"/>
                  <a:gd name="connsiteX6" fmla="*/ 533400 w 561109"/>
                  <a:gd name="connsiteY6" fmla="*/ 145472 h 263236"/>
                  <a:gd name="connsiteX0" fmla="*/ 533400 w 561109"/>
                  <a:gd name="connsiteY0" fmla="*/ 145472 h 263236"/>
                  <a:gd name="connsiteX1" fmla="*/ 311727 w 561109"/>
                  <a:gd name="connsiteY1" fmla="*/ 0 h 263236"/>
                  <a:gd name="connsiteX2" fmla="*/ 0 w 561109"/>
                  <a:gd name="connsiteY2" fmla="*/ 117763 h 263236"/>
                  <a:gd name="connsiteX3" fmla="*/ 20782 w 561109"/>
                  <a:gd name="connsiteY3" fmla="*/ 207818 h 263236"/>
                  <a:gd name="connsiteX4" fmla="*/ 292870 w 561109"/>
                  <a:gd name="connsiteY4" fmla="*/ 221287 h 263236"/>
                  <a:gd name="connsiteX5" fmla="*/ 561109 w 561109"/>
                  <a:gd name="connsiteY5" fmla="*/ 263236 h 263236"/>
                  <a:gd name="connsiteX6" fmla="*/ 533400 w 561109"/>
                  <a:gd name="connsiteY6" fmla="*/ 145472 h 263236"/>
                  <a:gd name="connsiteX0" fmla="*/ 571500 w 571500"/>
                  <a:gd name="connsiteY0" fmla="*/ 158172 h 263236"/>
                  <a:gd name="connsiteX1" fmla="*/ 311727 w 571500"/>
                  <a:gd name="connsiteY1" fmla="*/ 0 h 263236"/>
                  <a:gd name="connsiteX2" fmla="*/ 0 w 571500"/>
                  <a:gd name="connsiteY2" fmla="*/ 117763 h 263236"/>
                  <a:gd name="connsiteX3" fmla="*/ 20782 w 571500"/>
                  <a:gd name="connsiteY3" fmla="*/ 207818 h 263236"/>
                  <a:gd name="connsiteX4" fmla="*/ 292870 w 571500"/>
                  <a:gd name="connsiteY4" fmla="*/ 221287 h 263236"/>
                  <a:gd name="connsiteX5" fmla="*/ 561109 w 571500"/>
                  <a:gd name="connsiteY5" fmla="*/ 263236 h 263236"/>
                  <a:gd name="connsiteX6" fmla="*/ 571500 w 571500"/>
                  <a:gd name="connsiteY6" fmla="*/ 158172 h 263236"/>
                  <a:gd name="connsiteX0" fmla="*/ 571500 w 571500"/>
                  <a:gd name="connsiteY0" fmla="*/ 158172 h 254770"/>
                  <a:gd name="connsiteX1" fmla="*/ 311727 w 571500"/>
                  <a:gd name="connsiteY1" fmla="*/ 0 h 254770"/>
                  <a:gd name="connsiteX2" fmla="*/ 0 w 571500"/>
                  <a:gd name="connsiteY2" fmla="*/ 117763 h 254770"/>
                  <a:gd name="connsiteX3" fmla="*/ 20782 w 571500"/>
                  <a:gd name="connsiteY3" fmla="*/ 207818 h 254770"/>
                  <a:gd name="connsiteX4" fmla="*/ 292870 w 571500"/>
                  <a:gd name="connsiteY4" fmla="*/ 221287 h 254770"/>
                  <a:gd name="connsiteX5" fmla="*/ 565343 w 571500"/>
                  <a:gd name="connsiteY5" fmla="*/ 254770 h 254770"/>
                  <a:gd name="connsiteX6" fmla="*/ 571500 w 571500"/>
                  <a:gd name="connsiteY6" fmla="*/ 158172 h 254770"/>
                  <a:gd name="connsiteX0" fmla="*/ 571500 w 571500"/>
                  <a:gd name="connsiteY0" fmla="*/ 158172 h 254770"/>
                  <a:gd name="connsiteX1" fmla="*/ 311727 w 571500"/>
                  <a:gd name="connsiteY1" fmla="*/ 0 h 254770"/>
                  <a:gd name="connsiteX2" fmla="*/ 0 w 571500"/>
                  <a:gd name="connsiteY2" fmla="*/ 117763 h 254770"/>
                  <a:gd name="connsiteX3" fmla="*/ 16549 w 571500"/>
                  <a:gd name="connsiteY3" fmla="*/ 224751 h 254770"/>
                  <a:gd name="connsiteX4" fmla="*/ 292870 w 571500"/>
                  <a:gd name="connsiteY4" fmla="*/ 221287 h 254770"/>
                  <a:gd name="connsiteX5" fmla="*/ 565343 w 571500"/>
                  <a:gd name="connsiteY5" fmla="*/ 254770 h 254770"/>
                  <a:gd name="connsiteX6" fmla="*/ 571500 w 571500"/>
                  <a:gd name="connsiteY6" fmla="*/ 158172 h 254770"/>
                  <a:gd name="connsiteX0" fmla="*/ 571500 w 571500"/>
                  <a:gd name="connsiteY0" fmla="*/ 158172 h 254770"/>
                  <a:gd name="connsiteX1" fmla="*/ 311727 w 571500"/>
                  <a:gd name="connsiteY1" fmla="*/ 0 h 254770"/>
                  <a:gd name="connsiteX2" fmla="*/ 0 w 571500"/>
                  <a:gd name="connsiteY2" fmla="*/ 117763 h 254770"/>
                  <a:gd name="connsiteX3" fmla="*/ 16549 w 571500"/>
                  <a:gd name="connsiteY3" fmla="*/ 224751 h 254770"/>
                  <a:gd name="connsiteX4" fmla="*/ 297104 w 571500"/>
                  <a:gd name="connsiteY4" fmla="*/ 233987 h 254770"/>
                  <a:gd name="connsiteX5" fmla="*/ 565343 w 571500"/>
                  <a:gd name="connsiteY5" fmla="*/ 254770 h 254770"/>
                  <a:gd name="connsiteX6" fmla="*/ 571500 w 571500"/>
                  <a:gd name="connsiteY6" fmla="*/ 158172 h 25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0" h="254770">
                    <a:moveTo>
                      <a:pt x="571500" y="158172"/>
                    </a:moveTo>
                    <a:lnTo>
                      <a:pt x="311727" y="0"/>
                    </a:lnTo>
                    <a:lnTo>
                      <a:pt x="0" y="117763"/>
                    </a:lnTo>
                    <a:lnTo>
                      <a:pt x="16549" y="224751"/>
                    </a:lnTo>
                    <a:lnTo>
                      <a:pt x="297104" y="233987"/>
                    </a:lnTo>
                    <a:lnTo>
                      <a:pt x="565343" y="254770"/>
                    </a:lnTo>
                    <a:lnTo>
                      <a:pt x="571500" y="158172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01" name="צורה חופשית: צורה 100">
                <a:extLst>
                  <a:ext uri="{FF2B5EF4-FFF2-40B4-BE49-F238E27FC236}">
                    <a16:creationId xmlns:a16="http://schemas.microsoft.com/office/drawing/2014/main" id="{2950BA5A-0225-7A99-AF04-9D36B5C2AAE7}"/>
                  </a:ext>
                </a:extLst>
              </p:cNvPr>
              <p:cNvSpPr/>
              <p:nvPr/>
            </p:nvSpPr>
            <p:spPr>
              <a:xfrm>
                <a:off x="3193231" y="2250281"/>
                <a:ext cx="1104926" cy="790244"/>
              </a:xfrm>
              <a:custGeom>
                <a:avLst/>
                <a:gdLst>
                  <a:gd name="connsiteX0" fmla="*/ 3040380 w 3040380"/>
                  <a:gd name="connsiteY0" fmla="*/ 7620 h 2552700"/>
                  <a:gd name="connsiteX1" fmla="*/ 3025140 w 3040380"/>
                  <a:gd name="connsiteY1" fmla="*/ 396240 h 2552700"/>
                  <a:gd name="connsiteX2" fmla="*/ 2933700 w 3040380"/>
                  <a:gd name="connsiteY2" fmla="*/ 883920 h 2552700"/>
                  <a:gd name="connsiteX3" fmla="*/ 2804160 w 3040380"/>
                  <a:gd name="connsiteY3" fmla="*/ 1539240 h 2552700"/>
                  <a:gd name="connsiteX4" fmla="*/ 2453640 w 3040380"/>
                  <a:gd name="connsiteY4" fmla="*/ 1447800 h 2552700"/>
                  <a:gd name="connsiteX5" fmla="*/ 2446020 w 3040380"/>
                  <a:gd name="connsiteY5" fmla="*/ 1539240 h 2552700"/>
                  <a:gd name="connsiteX6" fmla="*/ 2057400 w 3040380"/>
                  <a:gd name="connsiteY6" fmla="*/ 1440180 h 2552700"/>
                  <a:gd name="connsiteX7" fmla="*/ 1760220 w 3040380"/>
                  <a:gd name="connsiteY7" fmla="*/ 2324100 h 2552700"/>
                  <a:gd name="connsiteX8" fmla="*/ 1280160 w 3040380"/>
                  <a:gd name="connsiteY8" fmla="*/ 2278380 h 2552700"/>
                  <a:gd name="connsiteX9" fmla="*/ 792480 w 3040380"/>
                  <a:gd name="connsiteY9" fmla="*/ 2522220 h 2552700"/>
                  <a:gd name="connsiteX10" fmla="*/ 739140 w 3040380"/>
                  <a:gd name="connsiteY10" fmla="*/ 2506980 h 2552700"/>
                  <a:gd name="connsiteX11" fmla="*/ 624840 w 3040380"/>
                  <a:gd name="connsiteY11" fmla="*/ 2514600 h 2552700"/>
                  <a:gd name="connsiteX12" fmla="*/ 571500 w 3040380"/>
                  <a:gd name="connsiteY12" fmla="*/ 2552700 h 2552700"/>
                  <a:gd name="connsiteX13" fmla="*/ 396240 w 3040380"/>
                  <a:gd name="connsiteY13" fmla="*/ 2423160 h 2552700"/>
                  <a:gd name="connsiteX14" fmla="*/ 60960 w 3040380"/>
                  <a:gd name="connsiteY14" fmla="*/ 2522220 h 2552700"/>
                  <a:gd name="connsiteX15" fmla="*/ 0 w 3040380"/>
                  <a:gd name="connsiteY15" fmla="*/ 2369820 h 2552700"/>
                  <a:gd name="connsiteX16" fmla="*/ 60960 w 3040380"/>
                  <a:gd name="connsiteY16" fmla="*/ 2042160 h 2552700"/>
                  <a:gd name="connsiteX17" fmla="*/ 15240 w 3040380"/>
                  <a:gd name="connsiteY17" fmla="*/ 2026920 h 2552700"/>
                  <a:gd name="connsiteX18" fmla="*/ 30480 w 3040380"/>
                  <a:gd name="connsiteY18" fmla="*/ 1767840 h 2552700"/>
                  <a:gd name="connsiteX19" fmla="*/ 99060 w 3040380"/>
                  <a:gd name="connsiteY19" fmla="*/ 1775460 h 2552700"/>
                  <a:gd name="connsiteX20" fmla="*/ 175260 w 3040380"/>
                  <a:gd name="connsiteY20" fmla="*/ 1356360 h 2552700"/>
                  <a:gd name="connsiteX21" fmla="*/ 251460 w 3040380"/>
                  <a:gd name="connsiteY21" fmla="*/ 1325880 h 2552700"/>
                  <a:gd name="connsiteX22" fmla="*/ 281940 w 3040380"/>
                  <a:gd name="connsiteY22" fmla="*/ 1082040 h 2552700"/>
                  <a:gd name="connsiteX23" fmla="*/ 358140 w 3040380"/>
                  <a:gd name="connsiteY23" fmla="*/ 1059180 h 2552700"/>
                  <a:gd name="connsiteX24" fmla="*/ 373380 w 3040380"/>
                  <a:gd name="connsiteY24" fmla="*/ 876300 h 2552700"/>
                  <a:gd name="connsiteX25" fmla="*/ 640080 w 3040380"/>
                  <a:gd name="connsiteY25" fmla="*/ 944880 h 2552700"/>
                  <a:gd name="connsiteX26" fmla="*/ 746760 w 3040380"/>
                  <a:gd name="connsiteY26" fmla="*/ 670560 h 2552700"/>
                  <a:gd name="connsiteX27" fmla="*/ 792480 w 3040380"/>
                  <a:gd name="connsiteY27" fmla="*/ 670560 h 2552700"/>
                  <a:gd name="connsiteX28" fmla="*/ 937260 w 3040380"/>
                  <a:gd name="connsiteY28" fmla="*/ 160020 h 2552700"/>
                  <a:gd name="connsiteX29" fmla="*/ 1097280 w 3040380"/>
                  <a:gd name="connsiteY29" fmla="*/ 198120 h 2552700"/>
                  <a:gd name="connsiteX30" fmla="*/ 1173480 w 3040380"/>
                  <a:gd name="connsiteY30" fmla="*/ 0 h 2552700"/>
                  <a:gd name="connsiteX31" fmla="*/ 3040380 w 3040380"/>
                  <a:gd name="connsiteY31" fmla="*/ 7620 h 2552700"/>
                  <a:gd name="connsiteX0" fmla="*/ 3040380 w 3040380"/>
                  <a:gd name="connsiteY0" fmla="*/ 7620 h 2552700"/>
                  <a:gd name="connsiteX1" fmla="*/ 3025140 w 3040380"/>
                  <a:gd name="connsiteY1" fmla="*/ 396240 h 2552700"/>
                  <a:gd name="connsiteX2" fmla="*/ 2933700 w 3040380"/>
                  <a:gd name="connsiteY2" fmla="*/ 883920 h 2552700"/>
                  <a:gd name="connsiteX3" fmla="*/ 2804160 w 3040380"/>
                  <a:gd name="connsiteY3" fmla="*/ 1539240 h 2552700"/>
                  <a:gd name="connsiteX4" fmla="*/ 2453640 w 3040380"/>
                  <a:gd name="connsiteY4" fmla="*/ 1447800 h 2552700"/>
                  <a:gd name="connsiteX5" fmla="*/ 2446020 w 3040380"/>
                  <a:gd name="connsiteY5" fmla="*/ 1539240 h 2552700"/>
                  <a:gd name="connsiteX6" fmla="*/ 2057400 w 3040380"/>
                  <a:gd name="connsiteY6" fmla="*/ 1440180 h 2552700"/>
                  <a:gd name="connsiteX7" fmla="*/ 1760220 w 3040380"/>
                  <a:gd name="connsiteY7" fmla="*/ 2324100 h 2552700"/>
                  <a:gd name="connsiteX8" fmla="*/ 1280160 w 3040380"/>
                  <a:gd name="connsiteY8" fmla="*/ 2278380 h 2552700"/>
                  <a:gd name="connsiteX9" fmla="*/ 792480 w 3040380"/>
                  <a:gd name="connsiteY9" fmla="*/ 2522220 h 2552700"/>
                  <a:gd name="connsiteX10" fmla="*/ 739140 w 3040380"/>
                  <a:gd name="connsiteY10" fmla="*/ 2506980 h 2552700"/>
                  <a:gd name="connsiteX11" fmla="*/ 571500 w 3040380"/>
                  <a:gd name="connsiteY11" fmla="*/ 2552700 h 2552700"/>
                  <a:gd name="connsiteX12" fmla="*/ 396240 w 3040380"/>
                  <a:gd name="connsiteY12" fmla="*/ 2423160 h 2552700"/>
                  <a:gd name="connsiteX13" fmla="*/ 60960 w 3040380"/>
                  <a:gd name="connsiteY13" fmla="*/ 2522220 h 2552700"/>
                  <a:gd name="connsiteX14" fmla="*/ 0 w 3040380"/>
                  <a:gd name="connsiteY14" fmla="*/ 2369820 h 2552700"/>
                  <a:gd name="connsiteX15" fmla="*/ 60960 w 3040380"/>
                  <a:gd name="connsiteY15" fmla="*/ 2042160 h 2552700"/>
                  <a:gd name="connsiteX16" fmla="*/ 15240 w 3040380"/>
                  <a:gd name="connsiteY16" fmla="*/ 2026920 h 2552700"/>
                  <a:gd name="connsiteX17" fmla="*/ 30480 w 3040380"/>
                  <a:gd name="connsiteY17" fmla="*/ 1767840 h 2552700"/>
                  <a:gd name="connsiteX18" fmla="*/ 99060 w 3040380"/>
                  <a:gd name="connsiteY18" fmla="*/ 1775460 h 2552700"/>
                  <a:gd name="connsiteX19" fmla="*/ 175260 w 3040380"/>
                  <a:gd name="connsiteY19" fmla="*/ 1356360 h 2552700"/>
                  <a:gd name="connsiteX20" fmla="*/ 251460 w 3040380"/>
                  <a:gd name="connsiteY20" fmla="*/ 1325880 h 2552700"/>
                  <a:gd name="connsiteX21" fmla="*/ 281940 w 3040380"/>
                  <a:gd name="connsiteY21" fmla="*/ 1082040 h 2552700"/>
                  <a:gd name="connsiteX22" fmla="*/ 358140 w 3040380"/>
                  <a:gd name="connsiteY22" fmla="*/ 1059180 h 2552700"/>
                  <a:gd name="connsiteX23" fmla="*/ 373380 w 3040380"/>
                  <a:gd name="connsiteY23" fmla="*/ 876300 h 2552700"/>
                  <a:gd name="connsiteX24" fmla="*/ 640080 w 3040380"/>
                  <a:gd name="connsiteY24" fmla="*/ 944880 h 2552700"/>
                  <a:gd name="connsiteX25" fmla="*/ 746760 w 3040380"/>
                  <a:gd name="connsiteY25" fmla="*/ 670560 h 2552700"/>
                  <a:gd name="connsiteX26" fmla="*/ 792480 w 3040380"/>
                  <a:gd name="connsiteY26" fmla="*/ 670560 h 2552700"/>
                  <a:gd name="connsiteX27" fmla="*/ 937260 w 3040380"/>
                  <a:gd name="connsiteY27" fmla="*/ 160020 h 2552700"/>
                  <a:gd name="connsiteX28" fmla="*/ 1097280 w 3040380"/>
                  <a:gd name="connsiteY28" fmla="*/ 198120 h 2552700"/>
                  <a:gd name="connsiteX29" fmla="*/ 1173480 w 3040380"/>
                  <a:gd name="connsiteY29" fmla="*/ 0 h 2552700"/>
                  <a:gd name="connsiteX30" fmla="*/ 3040380 w 3040380"/>
                  <a:gd name="connsiteY30" fmla="*/ 7620 h 2552700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1760220 w 3040380"/>
                  <a:gd name="connsiteY7" fmla="*/ 2324100 h 2588623"/>
                  <a:gd name="connsiteX8" fmla="*/ 1280160 w 3040380"/>
                  <a:gd name="connsiteY8" fmla="*/ 2278380 h 2588623"/>
                  <a:gd name="connsiteX9" fmla="*/ 792480 w 3040380"/>
                  <a:gd name="connsiteY9" fmla="*/ 2522220 h 2588623"/>
                  <a:gd name="connsiteX10" fmla="*/ 690154 w 3040380"/>
                  <a:gd name="connsiteY10" fmla="*/ 2588623 h 2588623"/>
                  <a:gd name="connsiteX11" fmla="*/ 571500 w 3040380"/>
                  <a:gd name="connsiteY11" fmla="*/ 2552700 h 2588623"/>
                  <a:gd name="connsiteX12" fmla="*/ 396240 w 3040380"/>
                  <a:gd name="connsiteY12" fmla="*/ 2423160 h 2588623"/>
                  <a:gd name="connsiteX13" fmla="*/ 60960 w 3040380"/>
                  <a:gd name="connsiteY13" fmla="*/ 2522220 h 2588623"/>
                  <a:gd name="connsiteX14" fmla="*/ 0 w 3040380"/>
                  <a:gd name="connsiteY14" fmla="*/ 2369820 h 2588623"/>
                  <a:gd name="connsiteX15" fmla="*/ 60960 w 3040380"/>
                  <a:gd name="connsiteY15" fmla="*/ 2042160 h 2588623"/>
                  <a:gd name="connsiteX16" fmla="*/ 15240 w 3040380"/>
                  <a:gd name="connsiteY16" fmla="*/ 2026920 h 2588623"/>
                  <a:gd name="connsiteX17" fmla="*/ 30480 w 3040380"/>
                  <a:gd name="connsiteY17" fmla="*/ 1767840 h 2588623"/>
                  <a:gd name="connsiteX18" fmla="*/ 99060 w 3040380"/>
                  <a:gd name="connsiteY18" fmla="*/ 1775460 h 2588623"/>
                  <a:gd name="connsiteX19" fmla="*/ 175260 w 3040380"/>
                  <a:gd name="connsiteY19" fmla="*/ 1356360 h 2588623"/>
                  <a:gd name="connsiteX20" fmla="*/ 251460 w 3040380"/>
                  <a:gd name="connsiteY20" fmla="*/ 1325880 h 2588623"/>
                  <a:gd name="connsiteX21" fmla="*/ 281940 w 3040380"/>
                  <a:gd name="connsiteY21" fmla="*/ 1082040 h 2588623"/>
                  <a:gd name="connsiteX22" fmla="*/ 358140 w 3040380"/>
                  <a:gd name="connsiteY22" fmla="*/ 1059180 h 2588623"/>
                  <a:gd name="connsiteX23" fmla="*/ 373380 w 3040380"/>
                  <a:gd name="connsiteY23" fmla="*/ 876300 h 2588623"/>
                  <a:gd name="connsiteX24" fmla="*/ 640080 w 3040380"/>
                  <a:gd name="connsiteY24" fmla="*/ 944880 h 2588623"/>
                  <a:gd name="connsiteX25" fmla="*/ 746760 w 3040380"/>
                  <a:gd name="connsiteY25" fmla="*/ 670560 h 2588623"/>
                  <a:gd name="connsiteX26" fmla="*/ 792480 w 3040380"/>
                  <a:gd name="connsiteY26" fmla="*/ 670560 h 2588623"/>
                  <a:gd name="connsiteX27" fmla="*/ 937260 w 3040380"/>
                  <a:gd name="connsiteY27" fmla="*/ 160020 h 2588623"/>
                  <a:gd name="connsiteX28" fmla="*/ 1097280 w 3040380"/>
                  <a:gd name="connsiteY28" fmla="*/ 198120 h 2588623"/>
                  <a:gd name="connsiteX29" fmla="*/ 1173480 w 3040380"/>
                  <a:gd name="connsiteY29" fmla="*/ 0 h 2588623"/>
                  <a:gd name="connsiteX30" fmla="*/ 3040380 w 3040380"/>
                  <a:gd name="connsiteY30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1760220 w 3040380"/>
                  <a:gd name="connsiteY7" fmla="*/ 2324100 h 2588623"/>
                  <a:gd name="connsiteX8" fmla="*/ 1280160 w 3040380"/>
                  <a:gd name="connsiteY8" fmla="*/ 2278380 h 2588623"/>
                  <a:gd name="connsiteX9" fmla="*/ 792480 w 3040380"/>
                  <a:gd name="connsiteY9" fmla="*/ 2522220 h 2588623"/>
                  <a:gd name="connsiteX10" fmla="*/ 690154 w 3040380"/>
                  <a:gd name="connsiteY10" fmla="*/ 2588623 h 2588623"/>
                  <a:gd name="connsiteX11" fmla="*/ 576943 w 3040380"/>
                  <a:gd name="connsiteY11" fmla="*/ 2536372 h 2588623"/>
                  <a:gd name="connsiteX12" fmla="*/ 396240 w 3040380"/>
                  <a:gd name="connsiteY12" fmla="*/ 2423160 h 2588623"/>
                  <a:gd name="connsiteX13" fmla="*/ 60960 w 3040380"/>
                  <a:gd name="connsiteY13" fmla="*/ 2522220 h 2588623"/>
                  <a:gd name="connsiteX14" fmla="*/ 0 w 3040380"/>
                  <a:gd name="connsiteY14" fmla="*/ 2369820 h 2588623"/>
                  <a:gd name="connsiteX15" fmla="*/ 60960 w 3040380"/>
                  <a:gd name="connsiteY15" fmla="*/ 2042160 h 2588623"/>
                  <a:gd name="connsiteX16" fmla="*/ 15240 w 3040380"/>
                  <a:gd name="connsiteY16" fmla="*/ 2026920 h 2588623"/>
                  <a:gd name="connsiteX17" fmla="*/ 30480 w 3040380"/>
                  <a:gd name="connsiteY17" fmla="*/ 1767840 h 2588623"/>
                  <a:gd name="connsiteX18" fmla="*/ 99060 w 3040380"/>
                  <a:gd name="connsiteY18" fmla="*/ 1775460 h 2588623"/>
                  <a:gd name="connsiteX19" fmla="*/ 175260 w 3040380"/>
                  <a:gd name="connsiteY19" fmla="*/ 1356360 h 2588623"/>
                  <a:gd name="connsiteX20" fmla="*/ 251460 w 3040380"/>
                  <a:gd name="connsiteY20" fmla="*/ 1325880 h 2588623"/>
                  <a:gd name="connsiteX21" fmla="*/ 281940 w 3040380"/>
                  <a:gd name="connsiteY21" fmla="*/ 1082040 h 2588623"/>
                  <a:gd name="connsiteX22" fmla="*/ 358140 w 3040380"/>
                  <a:gd name="connsiteY22" fmla="*/ 1059180 h 2588623"/>
                  <a:gd name="connsiteX23" fmla="*/ 373380 w 3040380"/>
                  <a:gd name="connsiteY23" fmla="*/ 876300 h 2588623"/>
                  <a:gd name="connsiteX24" fmla="*/ 640080 w 3040380"/>
                  <a:gd name="connsiteY24" fmla="*/ 944880 h 2588623"/>
                  <a:gd name="connsiteX25" fmla="*/ 746760 w 3040380"/>
                  <a:gd name="connsiteY25" fmla="*/ 670560 h 2588623"/>
                  <a:gd name="connsiteX26" fmla="*/ 792480 w 3040380"/>
                  <a:gd name="connsiteY26" fmla="*/ 670560 h 2588623"/>
                  <a:gd name="connsiteX27" fmla="*/ 937260 w 3040380"/>
                  <a:gd name="connsiteY27" fmla="*/ 160020 h 2588623"/>
                  <a:gd name="connsiteX28" fmla="*/ 1097280 w 3040380"/>
                  <a:gd name="connsiteY28" fmla="*/ 198120 h 2588623"/>
                  <a:gd name="connsiteX29" fmla="*/ 1173480 w 3040380"/>
                  <a:gd name="connsiteY29" fmla="*/ 0 h 2588623"/>
                  <a:gd name="connsiteX30" fmla="*/ 3040380 w 3040380"/>
                  <a:gd name="connsiteY30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1760220 w 3040380"/>
                  <a:gd name="connsiteY7" fmla="*/ 2324100 h 2588623"/>
                  <a:gd name="connsiteX8" fmla="*/ 1280160 w 3040380"/>
                  <a:gd name="connsiteY8" fmla="*/ 2278380 h 2588623"/>
                  <a:gd name="connsiteX9" fmla="*/ 792480 w 3040380"/>
                  <a:gd name="connsiteY9" fmla="*/ 2522220 h 2588623"/>
                  <a:gd name="connsiteX10" fmla="*/ 662940 w 3040380"/>
                  <a:gd name="connsiteY10" fmla="*/ 2588623 h 2588623"/>
                  <a:gd name="connsiteX11" fmla="*/ 576943 w 3040380"/>
                  <a:gd name="connsiteY11" fmla="*/ 2536372 h 2588623"/>
                  <a:gd name="connsiteX12" fmla="*/ 396240 w 3040380"/>
                  <a:gd name="connsiteY12" fmla="*/ 2423160 h 2588623"/>
                  <a:gd name="connsiteX13" fmla="*/ 60960 w 3040380"/>
                  <a:gd name="connsiteY13" fmla="*/ 2522220 h 2588623"/>
                  <a:gd name="connsiteX14" fmla="*/ 0 w 3040380"/>
                  <a:gd name="connsiteY14" fmla="*/ 2369820 h 2588623"/>
                  <a:gd name="connsiteX15" fmla="*/ 60960 w 3040380"/>
                  <a:gd name="connsiteY15" fmla="*/ 2042160 h 2588623"/>
                  <a:gd name="connsiteX16" fmla="*/ 15240 w 3040380"/>
                  <a:gd name="connsiteY16" fmla="*/ 2026920 h 2588623"/>
                  <a:gd name="connsiteX17" fmla="*/ 30480 w 3040380"/>
                  <a:gd name="connsiteY17" fmla="*/ 1767840 h 2588623"/>
                  <a:gd name="connsiteX18" fmla="*/ 99060 w 3040380"/>
                  <a:gd name="connsiteY18" fmla="*/ 1775460 h 2588623"/>
                  <a:gd name="connsiteX19" fmla="*/ 175260 w 3040380"/>
                  <a:gd name="connsiteY19" fmla="*/ 1356360 h 2588623"/>
                  <a:gd name="connsiteX20" fmla="*/ 251460 w 3040380"/>
                  <a:gd name="connsiteY20" fmla="*/ 1325880 h 2588623"/>
                  <a:gd name="connsiteX21" fmla="*/ 281940 w 3040380"/>
                  <a:gd name="connsiteY21" fmla="*/ 1082040 h 2588623"/>
                  <a:gd name="connsiteX22" fmla="*/ 358140 w 3040380"/>
                  <a:gd name="connsiteY22" fmla="*/ 1059180 h 2588623"/>
                  <a:gd name="connsiteX23" fmla="*/ 373380 w 3040380"/>
                  <a:gd name="connsiteY23" fmla="*/ 876300 h 2588623"/>
                  <a:gd name="connsiteX24" fmla="*/ 640080 w 3040380"/>
                  <a:gd name="connsiteY24" fmla="*/ 944880 h 2588623"/>
                  <a:gd name="connsiteX25" fmla="*/ 746760 w 3040380"/>
                  <a:gd name="connsiteY25" fmla="*/ 670560 h 2588623"/>
                  <a:gd name="connsiteX26" fmla="*/ 792480 w 3040380"/>
                  <a:gd name="connsiteY26" fmla="*/ 670560 h 2588623"/>
                  <a:gd name="connsiteX27" fmla="*/ 937260 w 3040380"/>
                  <a:gd name="connsiteY27" fmla="*/ 160020 h 2588623"/>
                  <a:gd name="connsiteX28" fmla="*/ 1097280 w 3040380"/>
                  <a:gd name="connsiteY28" fmla="*/ 198120 h 2588623"/>
                  <a:gd name="connsiteX29" fmla="*/ 1173480 w 3040380"/>
                  <a:gd name="connsiteY29" fmla="*/ 0 h 2588623"/>
                  <a:gd name="connsiteX30" fmla="*/ 3040380 w 3040380"/>
                  <a:gd name="connsiteY30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1760220 w 3040380"/>
                  <a:gd name="connsiteY7" fmla="*/ 2324100 h 2588623"/>
                  <a:gd name="connsiteX8" fmla="*/ 1236617 w 3040380"/>
                  <a:gd name="connsiteY8" fmla="*/ 2283823 h 2588623"/>
                  <a:gd name="connsiteX9" fmla="*/ 792480 w 3040380"/>
                  <a:gd name="connsiteY9" fmla="*/ 2522220 h 2588623"/>
                  <a:gd name="connsiteX10" fmla="*/ 662940 w 3040380"/>
                  <a:gd name="connsiteY10" fmla="*/ 2588623 h 2588623"/>
                  <a:gd name="connsiteX11" fmla="*/ 576943 w 3040380"/>
                  <a:gd name="connsiteY11" fmla="*/ 2536372 h 2588623"/>
                  <a:gd name="connsiteX12" fmla="*/ 396240 w 3040380"/>
                  <a:gd name="connsiteY12" fmla="*/ 2423160 h 2588623"/>
                  <a:gd name="connsiteX13" fmla="*/ 60960 w 3040380"/>
                  <a:gd name="connsiteY13" fmla="*/ 2522220 h 2588623"/>
                  <a:gd name="connsiteX14" fmla="*/ 0 w 3040380"/>
                  <a:gd name="connsiteY14" fmla="*/ 2369820 h 2588623"/>
                  <a:gd name="connsiteX15" fmla="*/ 60960 w 3040380"/>
                  <a:gd name="connsiteY15" fmla="*/ 2042160 h 2588623"/>
                  <a:gd name="connsiteX16" fmla="*/ 15240 w 3040380"/>
                  <a:gd name="connsiteY16" fmla="*/ 2026920 h 2588623"/>
                  <a:gd name="connsiteX17" fmla="*/ 30480 w 3040380"/>
                  <a:gd name="connsiteY17" fmla="*/ 1767840 h 2588623"/>
                  <a:gd name="connsiteX18" fmla="*/ 99060 w 3040380"/>
                  <a:gd name="connsiteY18" fmla="*/ 1775460 h 2588623"/>
                  <a:gd name="connsiteX19" fmla="*/ 175260 w 3040380"/>
                  <a:gd name="connsiteY19" fmla="*/ 1356360 h 2588623"/>
                  <a:gd name="connsiteX20" fmla="*/ 251460 w 3040380"/>
                  <a:gd name="connsiteY20" fmla="*/ 1325880 h 2588623"/>
                  <a:gd name="connsiteX21" fmla="*/ 281940 w 3040380"/>
                  <a:gd name="connsiteY21" fmla="*/ 1082040 h 2588623"/>
                  <a:gd name="connsiteX22" fmla="*/ 358140 w 3040380"/>
                  <a:gd name="connsiteY22" fmla="*/ 1059180 h 2588623"/>
                  <a:gd name="connsiteX23" fmla="*/ 373380 w 3040380"/>
                  <a:gd name="connsiteY23" fmla="*/ 876300 h 2588623"/>
                  <a:gd name="connsiteX24" fmla="*/ 640080 w 3040380"/>
                  <a:gd name="connsiteY24" fmla="*/ 944880 h 2588623"/>
                  <a:gd name="connsiteX25" fmla="*/ 746760 w 3040380"/>
                  <a:gd name="connsiteY25" fmla="*/ 670560 h 2588623"/>
                  <a:gd name="connsiteX26" fmla="*/ 792480 w 3040380"/>
                  <a:gd name="connsiteY26" fmla="*/ 670560 h 2588623"/>
                  <a:gd name="connsiteX27" fmla="*/ 937260 w 3040380"/>
                  <a:gd name="connsiteY27" fmla="*/ 160020 h 2588623"/>
                  <a:gd name="connsiteX28" fmla="*/ 1097280 w 3040380"/>
                  <a:gd name="connsiteY28" fmla="*/ 198120 h 2588623"/>
                  <a:gd name="connsiteX29" fmla="*/ 1173480 w 3040380"/>
                  <a:gd name="connsiteY29" fmla="*/ 0 h 2588623"/>
                  <a:gd name="connsiteX30" fmla="*/ 3040380 w 3040380"/>
                  <a:gd name="connsiteY30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43615 w 3040380"/>
                  <a:gd name="connsiteY7" fmla="*/ 1447901 h 2588623"/>
                  <a:gd name="connsiteX8" fmla="*/ 1760220 w 3040380"/>
                  <a:gd name="connsiteY8" fmla="*/ 2324100 h 2588623"/>
                  <a:gd name="connsiteX9" fmla="*/ 1236617 w 3040380"/>
                  <a:gd name="connsiteY9" fmla="*/ 2283823 h 2588623"/>
                  <a:gd name="connsiteX10" fmla="*/ 792480 w 3040380"/>
                  <a:gd name="connsiteY10" fmla="*/ 2522220 h 2588623"/>
                  <a:gd name="connsiteX11" fmla="*/ 662940 w 3040380"/>
                  <a:gd name="connsiteY11" fmla="*/ 2588623 h 2588623"/>
                  <a:gd name="connsiteX12" fmla="*/ 576943 w 3040380"/>
                  <a:gd name="connsiteY12" fmla="*/ 2536372 h 2588623"/>
                  <a:gd name="connsiteX13" fmla="*/ 396240 w 3040380"/>
                  <a:gd name="connsiteY13" fmla="*/ 2423160 h 2588623"/>
                  <a:gd name="connsiteX14" fmla="*/ 60960 w 3040380"/>
                  <a:gd name="connsiteY14" fmla="*/ 2522220 h 2588623"/>
                  <a:gd name="connsiteX15" fmla="*/ 0 w 3040380"/>
                  <a:gd name="connsiteY15" fmla="*/ 2369820 h 2588623"/>
                  <a:gd name="connsiteX16" fmla="*/ 60960 w 3040380"/>
                  <a:gd name="connsiteY16" fmla="*/ 2042160 h 2588623"/>
                  <a:gd name="connsiteX17" fmla="*/ 15240 w 3040380"/>
                  <a:gd name="connsiteY17" fmla="*/ 2026920 h 2588623"/>
                  <a:gd name="connsiteX18" fmla="*/ 30480 w 3040380"/>
                  <a:gd name="connsiteY18" fmla="*/ 1767840 h 2588623"/>
                  <a:gd name="connsiteX19" fmla="*/ 99060 w 3040380"/>
                  <a:gd name="connsiteY19" fmla="*/ 1775460 h 2588623"/>
                  <a:gd name="connsiteX20" fmla="*/ 175260 w 3040380"/>
                  <a:gd name="connsiteY20" fmla="*/ 1356360 h 2588623"/>
                  <a:gd name="connsiteX21" fmla="*/ 251460 w 3040380"/>
                  <a:gd name="connsiteY21" fmla="*/ 1325880 h 2588623"/>
                  <a:gd name="connsiteX22" fmla="*/ 281940 w 3040380"/>
                  <a:gd name="connsiteY22" fmla="*/ 1082040 h 2588623"/>
                  <a:gd name="connsiteX23" fmla="*/ 358140 w 3040380"/>
                  <a:gd name="connsiteY23" fmla="*/ 1059180 h 2588623"/>
                  <a:gd name="connsiteX24" fmla="*/ 373380 w 3040380"/>
                  <a:gd name="connsiteY24" fmla="*/ 876300 h 2588623"/>
                  <a:gd name="connsiteX25" fmla="*/ 640080 w 3040380"/>
                  <a:gd name="connsiteY25" fmla="*/ 944880 h 2588623"/>
                  <a:gd name="connsiteX26" fmla="*/ 746760 w 3040380"/>
                  <a:gd name="connsiteY26" fmla="*/ 670560 h 2588623"/>
                  <a:gd name="connsiteX27" fmla="*/ 792480 w 3040380"/>
                  <a:gd name="connsiteY27" fmla="*/ 670560 h 2588623"/>
                  <a:gd name="connsiteX28" fmla="*/ 937260 w 3040380"/>
                  <a:gd name="connsiteY28" fmla="*/ 160020 h 2588623"/>
                  <a:gd name="connsiteX29" fmla="*/ 1097280 w 3040380"/>
                  <a:gd name="connsiteY29" fmla="*/ 198120 h 2588623"/>
                  <a:gd name="connsiteX30" fmla="*/ 1173480 w 3040380"/>
                  <a:gd name="connsiteY30" fmla="*/ 0 h 2588623"/>
                  <a:gd name="connsiteX31" fmla="*/ 3040380 w 3040380"/>
                  <a:gd name="connsiteY31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927829 w 3040380"/>
                  <a:gd name="connsiteY7" fmla="*/ 1273729 h 2588623"/>
                  <a:gd name="connsiteX8" fmla="*/ 1760220 w 3040380"/>
                  <a:gd name="connsiteY8" fmla="*/ 2324100 h 2588623"/>
                  <a:gd name="connsiteX9" fmla="*/ 1236617 w 3040380"/>
                  <a:gd name="connsiteY9" fmla="*/ 2283823 h 2588623"/>
                  <a:gd name="connsiteX10" fmla="*/ 792480 w 3040380"/>
                  <a:gd name="connsiteY10" fmla="*/ 2522220 h 2588623"/>
                  <a:gd name="connsiteX11" fmla="*/ 662940 w 3040380"/>
                  <a:gd name="connsiteY11" fmla="*/ 2588623 h 2588623"/>
                  <a:gd name="connsiteX12" fmla="*/ 576943 w 3040380"/>
                  <a:gd name="connsiteY12" fmla="*/ 2536372 h 2588623"/>
                  <a:gd name="connsiteX13" fmla="*/ 396240 w 3040380"/>
                  <a:gd name="connsiteY13" fmla="*/ 2423160 h 2588623"/>
                  <a:gd name="connsiteX14" fmla="*/ 60960 w 3040380"/>
                  <a:gd name="connsiteY14" fmla="*/ 2522220 h 2588623"/>
                  <a:gd name="connsiteX15" fmla="*/ 0 w 3040380"/>
                  <a:gd name="connsiteY15" fmla="*/ 2369820 h 2588623"/>
                  <a:gd name="connsiteX16" fmla="*/ 60960 w 3040380"/>
                  <a:gd name="connsiteY16" fmla="*/ 2042160 h 2588623"/>
                  <a:gd name="connsiteX17" fmla="*/ 15240 w 3040380"/>
                  <a:gd name="connsiteY17" fmla="*/ 2026920 h 2588623"/>
                  <a:gd name="connsiteX18" fmla="*/ 30480 w 3040380"/>
                  <a:gd name="connsiteY18" fmla="*/ 1767840 h 2588623"/>
                  <a:gd name="connsiteX19" fmla="*/ 99060 w 3040380"/>
                  <a:gd name="connsiteY19" fmla="*/ 1775460 h 2588623"/>
                  <a:gd name="connsiteX20" fmla="*/ 175260 w 3040380"/>
                  <a:gd name="connsiteY20" fmla="*/ 1356360 h 2588623"/>
                  <a:gd name="connsiteX21" fmla="*/ 251460 w 3040380"/>
                  <a:gd name="connsiteY21" fmla="*/ 1325880 h 2588623"/>
                  <a:gd name="connsiteX22" fmla="*/ 281940 w 3040380"/>
                  <a:gd name="connsiteY22" fmla="*/ 1082040 h 2588623"/>
                  <a:gd name="connsiteX23" fmla="*/ 358140 w 3040380"/>
                  <a:gd name="connsiteY23" fmla="*/ 1059180 h 2588623"/>
                  <a:gd name="connsiteX24" fmla="*/ 373380 w 3040380"/>
                  <a:gd name="connsiteY24" fmla="*/ 876300 h 2588623"/>
                  <a:gd name="connsiteX25" fmla="*/ 640080 w 3040380"/>
                  <a:gd name="connsiteY25" fmla="*/ 944880 h 2588623"/>
                  <a:gd name="connsiteX26" fmla="*/ 746760 w 3040380"/>
                  <a:gd name="connsiteY26" fmla="*/ 670560 h 2588623"/>
                  <a:gd name="connsiteX27" fmla="*/ 792480 w 3040380"/>
                  <a:gd name="connsiteY27" fmla="*/ 670560 h 2588623"/>
                  <a:gd name="connsiteX28" fmla="*/ 937260 w 3040380"/>
                  <a:gd name="connsiteY28" fmla="*/ 160020 h 2588623"/>
                  <a:gd name="connsiteX29" fmla="*/ 1097280 w 3040380"/>
                  <a:gd name="connsiteY29" fmla="*/ 198120 h 2588623"/>
                  <a:gd name="connsiteX30" fmla="*/ 1173480 w 3040380"/>
                  <a:gd name="connsiteY30" fmla="*/ 0 h 2588623"/>
                  <a:gd name="connsiteX31" fmla="*/ 3040380 w 3040380"/>
                  <a:gd name="connsiteY31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1760220 w 3040380"/>
                  <a:gd name="connsiteY8" fmla="*/ 2324100 h 2588623"/>
                  <a:gd name="connsiteX9" fmla="*/ 1236617 w 3040380"/>
                  <a:gd name="connsiteY9" fmla="*/ 2283823 h 2588623"/>
                  <a:gd name="connsiteX10" fmla="*/ 792480 w 3040380"/>
                  <a:gd name="connsiteY10" fmla="*/ 2522220 h 2588623"/>
                  <a:gd name="connsiteX11" fmla="*/ 662940 w 3040380"/>
                  <a:gd name="connsiteY11" fmla="*/ 2588623 h 2588623"/>
                  <a:gd name="connsiteX12" fmla="*/ 576943 w 3040380"/>
                  <a:gd name="connsiteY12" fmla="*/ 2536372 h 2588623"/>
                  <a:gd name="connsiteX13" fmla="*/ 396240 w 3040380"/>
                  <a:gd name="connsiteY13" fmla="*/ 2423160 h 2588623"/>
                  <a:gd name="connsiteX14" fmla="*/ 60960 w 3040380"/>
                  <a:gd name="connsiteY14" fmla="*/ 2522220 h 2588623"/>
                  <a:gd name="connsiteX15" fmla="*/ 0 w 3040380"/>
                  <a:gd name="connsiteY15" fmla="*/ 2369820 h 2588623"/>
                  <a:gd name="connsiteX16" fmla="*/ 60960 w 3040380"/>
                  <a:gd name="connsiteY16" fmla="*/ 2042160 h 2588623"/>
                  <a:gd name="connsiteX17" fmla="*/ 15240 w 3040380"/>
                  <a:gd name="connsiteY17" fmla="*/ 2026920 h 2588623"/>
                  <a:gd name="connsiteX18" fmla="*/ 30480 w 3040380"/>
                  <a:gd name="connsiteY18" fmla="*/ 1767840 h 2588623"/>
                  <a:gd name="connsiteX19" fmla="*/ 99060 w 3040380"/>
                  <a:gd name="connsiteY19" fmla="*/ 1775460 h 2588623"/>
                  <a:gd name="connsiteX20" fmla="*/ 175260 w 3040380"/>
                  <a:gd name="connsiteY20" fmla="*/ 1356360 h 2588623"/>
                  <a:gd name="connsiteX21" fmla="*/ 251460 w 3040380"/>
                  <a:gd name="connsiteY21" fmla="*/ 1325880 h 2588623"/>
                  <a:gd name="connsiteX22" fmla="*/ 281940 w 3040380"/>
                  <a:gd name="connsiteY22" fmla="*/ 1082040 h 2588623"/>
                  <a:gd name="connsiteX23" fmla="*/ 358140 w 3040380"/>
                  <a:gd name="connsiteY23" fmla="*/ 1059180 h 2588623"/>
                  <a:gd name="connsiteX24" fmla="*/ 373380 w 3040380"/>
                  <a:gd name="connsiteY24" fmla="*/ 876300 h 2588623"/>
                  <a:gd name="connsiteX25" fmla="*/ 640080 w 3040380"/>
                  <a:gd name="connsiteY25" fmla="*/ 944880 h 2588623"/>
                  <a:gd name="connsiteX26" fmla="*/ 746760 w 3040380"/>
                  <a:gd name="connsiteY26" fmla="*/ 670560 h 2588623"/>
                  <a:gd name="connsiteX27" fmla="*/ 792480 w 3040380"/>
                  <a:gd name="connsiteY27" fmla="*/ 670560 h 2588623"/>
                  <a:gd name="connsiteX28" fmla="*/ 937260 w 3040380"/>
                  <a:gd name="connsiteY28" fmla="*/ 160020 h 2588623"/>
                  <a:gd name="connsiteX29" fmla="*/ 1097280 w 3040380"/>
                  <a:gd name="connsiteY29" fmla="*/ 198120 h 2588623"/>
                  <a:gd name="connsiteX30" fmla="*/ 1173480 w 3040380"/>
                  <a:gd name="connsiteY30" fmla="*/ 0 h 2588623"/>
                  <a:gd name="connsiteX31" fmla="*/ 3040380 w 3040380"/>
                  <a:gd name="connsiteY31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1994630 w 3040380"/>
                  <a:gd name="connsiteY8" fmla="*/ 1496887 h 2588623"/>
                  <a:gd name="connsiteX9" fmla="*/ 1760220 w 3040380"/>
                  <a:gd name="connsiteY9" fmla="*/ 2324100 h 2588623"/>
                  <a:gd name="connsiteX10" fmla="*/ 1236617 w 3040380"/>
                  <a:gd name="connsiteY10" fmla="*/ 2283823 h 2588623"/>
                  <a:gd name="connsiteX11" fmla="*/ 792480 w 3040380"/>
                  <a:gd name="connsiteY11" fmla="*/ 2522220 h 2588623"/>
                  <a:gd name="connsiteX12" fmla="*/ 662940 w 3040380"/>
                  <a:gd name="connsiteY12" fmla="*/ 2588623 h 2588623"/>
                  <a:gd name="connsiteX13" fmla="*/ 576943 w 3040380"/>
                  <a:gd name="connsiteY13" fmla="*/ 2536372 h 2588623"/>
                  <a:gd name="connsiteX14" fmla="*/ 396240 w 3040380"/>
                  <a:gd name="connsiteY14" fmla="*/ 2423160 h 2588623"/>
                  <a:gd name="connsiteX15" fmla="*/ 60960 w 3040380"/>
                  <a:gd name="connsiteY15" fmla="*/ 2522220 h 2588623"/>
                  <a:gd name="connsiteX16" fmla="*/ 0 w 3040380"/>
                  <a:gd name="connsiteY16" fmla="*/ 2369820 h 2588623"/>
                  <a:gd name="connsiteX17" fmla="*/ 60960 w 3040380"/>
                  <a:gd name="connsiteY17" fmla="*/ 2042160 h 2588623"/>
                  <a:gd name="connsiteX18" fmla="*/ 15240 w 3040380"/>
                  <a:gd name="connsiteY18" fmla="*/ 2026920 h 2588623"/>
                  <a:gd name="connsiteX19" fmla="*/ 30480 w 3040380"/>
                  <a:gd name="connsiteY19" fmla="*/ 1767840 h 2588623"/>
                  <a:gd name="connsiteX20" fmla="*/ 99060 w 3040380"/>
                  <a:gd name="connsiteY20" fmla="*/ 1775460 h 2588623"/>
                  <a:gd name="connsiteX21" fmla="*/ 175260 w 3040380"/>
                  <a:gd name="connsiteY21" fmla="*/ 1356360 h 2588623"/>
                  <a:gd name="connsiteX22" fmla="*/ 251460 w 3040380"/>
                  <a:gd name="connsiteY22" fmla="*/ 1325880 h 2588623"/>
                  <a:gd name="connsiteX23" fmla="*/ 281940 w 3040380"/>
                  <a:gd name="connsiteY23" fmla="*/ 1082040 h 2588623"/>
                  <a:gd name="connsiteX24" fmla="*/ 358140 w 3040380"/>
                  <a:gd name="connsiteY24" fmla="*/ 1059180 h 2588623"/>
                  <a:gd name="connsiteX25" fmla="*/ 373380 w 3040380"/>
                  <a:gd name="connsiteY25" fmla="*/ 876300 h 2588623"/>
                  <a:gd name="connsiteX26" fmla="*/ 640080 w 3040380"/>
                  <a:gd name="connsiteY26" fmla="*/ 944880 h 2588623"/>
                  <a:gd name="connsiteX27" fmla="*/ 746760 w 3040380"/>
                  <a:gd name="connsiteY27" fmla="*/ 670560 h 2588623"/>
                  <a:gd name="connsiteX28" fmla="*/ 792480 w 3040380"/>
                  <a:gd name="connsiteY28" fmla="*/ 670560 h 2588623"/>
                  <a:gd name="connsiteX29" fmla="*/ 937260 w 3040380"/>
                  <a:gd name="connsiteY29" fmla="*/ 160020 h 2588623"/>
                  <a:gd name="connsiteX30" fmla="*/ 1097280 w 3040380"/>
                  <a:gd name="connsiteY30" fmla="*/ 198120 h 2588623"/>
                  <a:gd name="connsiteX31" fmla="*/ 1173480 w 3040380"/>
                  <a:gd name="connsiteY31" fmla="*/ 0 h 2588623"/>
                  <a:gd name="connsiteX32" fmla="*/ 3040380 w 3040380"/>
                  <a:gd name="connsiteY32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1760220 w 3040380"/>
                  <a:gd name="connsiteY9" fmla="*/ 2324100 h 2588623"/>
                  <a:gd name="connsiteX10" fmla="*/ 1236617 w 3040380"/>
                  <a:gd name="connsiteY10" fmla="*/ 2283823 h 2588623"/>
                  <a:gd name="connsiteX11" fmla="*/ 792480 w 3040380"/>
                  <a:gd name="connsiteY11" fmla="*/ 2522220 h 2588623"/>
                  <a:gd name="connsiteX12" fmla="*/ 662940 w 3040380"/>
                  <a:gd name="connsiteY12" fmla="*/ 2588623 h 2588623"/>
                  <a:gd name="connsiteX13" fmla="*/ 576943 w 3040380"/>
                  <a:gd name="connsiteY13" fmla="*/ 2536372 h 2588623"/>
                  <a:gd name="connsiteX14" fmla="*/ 396240 w 3040380"/>
                  <a:gd name="connsiteY14" fmla="*/ 2423160 h 2588623"/>
                  <a:gd name="connsiteX15" fmla="*/ 60960 w 3040380"/>
                  <a:gd name="connsiteY15" fmla="*/ 2522220 h 2588623"/>
                  <a:gd name="connsiteX16" fmla="*/ 0 w 3040380"/>
                  <a:gd name="connsiteY16" fmla="*/ 2369820 h 2588623"/>
                  <a:gd name="connsiteX17" fmla="*/ 60960 w 3040380"/>
                  <a:gd name="connsiteY17" fmla="*/ 2042160 h 2588623"/>
                  <a:gd name="connsiteX18" fmla="*/ 15240 w 3040380"/>
                  <a:gd name="connsiteY18" fmla="*/ 2026920 h 2588623"/>
                  <a:gd name="connsiteX19" fmla="*/ 30480 w 3040380"/>
                  <a:gd name="connsiteY19" fmla="*/ 1767840 h 2588623"/>
                  <a:gd name="connsiteX20" fmla="*/ 99060 w 3040380"/>
                  <a:gd name="connsiteY20" fmla="*/ 1775460 h 2588623"/>
                  <a:gd name="connsiteX21" fmla="*/ 175260 w 3040380"/>
                  <a:gd name="connsiteY21" fmla="*/ 1356360 h 2588623"/>
                  <a:gd name="connsiteX22" fmla="*/ 251460 w 3040380"/>
                  <a:gd name="connsiteY22" fmla="*/ 1325880 h 2588623"/>
                  <a:gd name="connsiteX23" fmla="*/ 281940 w 3040380"/>
                  <a:gd name="connsiteY23" fmla="*/ 1082040 h 2588623"/>
                  <a:gd name="connsiteX24" fmla="*/ 358140 w 3040380"/>
                  <a:gd name="connsiteY24" fmla="*/ 1059180 h 2588623"/>
                  <a:gd name="connsiteX25" fmla="*/ 373380 w 3040380"/>
                  <a:gd name="connsiteY25" fmla="*/ 876300 h 2588623"/>
                  <a:gd name="connsiteX26" fmla="*/ 640080 w 3040380"/>
                  <a:gd name="connsiteY26" fmla="*/ 944880 h 2588623"/>
                  <a:gd name="connsiteX27" fmla="*/ 746760 w 3040380"/>
                  <a:gd name="connsiteY27" fmla="*/ 670560 h 2588623"/>
                  <a:gd name="connsiteX28" fmla="*/ 792480 w 3040380"/>
                  <a:gd name="connsiteY28" fmla="*/ 670560 h 2588623"/>
                  <a:gd name="connsiteX29" fmla="*/ 937260 w 3040380"/>
                  <a:gd name="connsiteY29" fmla="*/ 160020 h 2588623"/>
                  <a:gd name="connsiteX30" fmla="*/ 1097280 w 3040380"/>
                  <a:gd name="connsiteY30" fmla="*/ 198120 h 2588623"/>
                  <a:gd name="connsiteX31" fmla="*/ 1173480 w 3040380"/>
                  <a:gd name="connsiteY31" fmla="*/ 0 h 2588623"/>
                  <a:gd name="connsiteX32" fmla="*/ 3040380 w 3040380"/>
                  <a:gd name="connsiteY32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878844 w 3040380"/>
                  <a:gd name="connsiteY9" fmla="*/ 1251958 h 2588623"/>
                  <a:gd name="connsiteX10" fmla="*/ 1760220 w 3040380"/>
                  <a:gd name="connsiteY10" fmla="*/ 2324100 h 2588623"/>
                  <a:gd name="connsiteX11" fmla="*/ 1236617 w 3040380"/>
                  <a:gd name="connsiteY11" fmla="*/ 2283823 h 2588623"/>
                  <a:gd name="connsiteX12" fmla="*/ 792480 w 3040380"/>
                  <a:gd name="connsiteY12" fmla="*/ 2522220 h 2588623"/>
                  <a:gd name="connsiteX13" fmla="*/ 662940 w 3040380"/>
                  <a:gd name="connsiteY13" fmla="*/ 2588623 h 2588623"/>
                  <a:gd name="connsiteX14" fmla="*/ 576943 w 3040380"/>
                  <a:gd name="connsiteY14" fmla="*/ 2536372 h 2588623"/>
                  <a:gd name="connsiteX15" fmla="*/ 396240 w 3040380"/>
                  <a:gd name="connsiteY15" fmla="*/ 2423160 h 2588623"/>
                  <a:gd name="connsiteX16" fmla="*/ 60960 w 3040380"/>
                  <a:gd name="connsiteY16" fmla="*/ 2522220 h 2588623"/>
                  <a:gd name="connsiteX17" fmla="*/ 0 w 3040380"/>
                  <a:gd name="connsiteY17" fmla="*/ 2369820 h 2588623"/>
                  <a:gd name="connsiteX18" fmla="*/ 60960 w 3040380"/>
                  <a:gd name="connsiteY18" fmla="*/ 2042160 h 2588623"/>
                  <a:gd name="connsiteX19" fmla="*/ 15240 w 3040380"/>
                  <a:gd name="connsiteY19" fmla="*/ 2026920 h 2588623"/>
                  <a:gd name="connsiteX20" fmla="*/ 30480 w 3040380"/>
                  <a:gd name="connsiteY20" fmla="*/ 1767840 h 2588623"/>
                  <a:gd name="connsiteX21" fmla="*/ 99060 w 3040380"/>
                  <a:gd name="connsiteY21" fmla="*/ 1775460 h 2588623"/>
                  <a:gd name="connsiteX22" fmla="*/ 175260 w 3040380"/>
                  <a:gd name="connsiteY22" fmla="*/ 1356360 h 2588623"/>
                  <a:gd name="connsiteX23" fmla="*/ 251460 w 3040380"/>
                  <a:gd name="connsiteY23" fmla="*/ 1325880 h 2588623"/>
                  <a:gd name="connsiteX24" fmla="*/ 281940 w 3040380"/>
                  <a:gd name="connsiteY24" fmla="*/ 1082040 h 2588623"/>
                  <a:gd name="connsiteX25" fmla="*/ 358140 w 3040380"/>
                  <a:gd name="connsiteY25" fmla="*/ 1059180 h 2588623"/>
                  <a:gd name="connsiteX26" fmla="*/ 373380 w 3040380"/>
                  <a:gd name="connsiteY26" fmla="*/ 876300 h 2588623"/>
                  <a:gd name="connsiteX27" fmla="*/ 640080 w 3040380"/>
                  <a:gd name="connsiteY27" fmla="*/ 944880 h 2588623"/>
                  <a:gd name="connsiteX28" fmla="*/ 746760 w 3040380"/>
                  <a:gd name="connsiteY28" fmla="*/ 670560 h 2588623"/>
                  <a:gd name="connsiteX29" fmla="*/ 792480 w 3040380"/>
                  <a:gd name="connsiteY29" fmla="*/ 670560 h 2588623"/>
                  <a:gd name="connsiteX30" fmla="*/ 937260 w 3040380"/>
                  <a:gd name="connsiteY30" fmla="*/ 160020 h 2588623"/>
                  <a:gd name="connsiteX31" fmla="*/ 1097280 w 3040380"/>
                  <a:gd name="connsiteY31" fmla="*/ 198120 h 2588623"/>
                  <a:gd name="connsiteX32" fmla="*/ 1173480 w 3040380"/>
                  <a:gd name="connsiteY32" fmla="*/ 0 h 2588623"/>
                  <a:gd name="connsiteX33" fmla="*/ 3040380 w 3040380"/>
                  <a:gd name="connsiteY33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12144 w 3040380"/>
                  <a:gd name="connsiteY9" fmla="*/ 1687387 h 2588623"/>
                  <a:gd name="connsiteX10" fmla="*/ 1760220 w 3040380"/>
                  <a:gd name="connsiteY10" fmla="*/ 2324100 h 2588623"/>
                  <a:gd name="connsiteX11" fmla="*/ 1236617 w 3040380"/>
                  <a:gd name="connsiteY11" fmla="*/ 2283823 h 2588623"/>
                  <a:gd name="connsiteX12" fmla="*/ 792480 w 3040380"/>
                  <a:gd name="connsiteY12" fmla="*/ 2522220 h 2588623"/>
                  <a:gd name="connsiteX13" fmla="*/ 662940 w 3040380"/>
                  <a:gd name="connsiteY13" fmla="*/ 2588623 h 2588623"/>
                  <a:gd name="connsiteX14" fmla="*/ 576943 w 3040380"/>
                  <a:gd name="connsiteY14" fmla="*/ 2536372 h 2588623"/>
                  <a:gd name="connsiteX15" fmla="*/ 396240 w 3040380"/>
                  <a:gd name="connsiteY15" fmla="*/ 2423160 h 2588623"/>
                  <a:gd name="connsiteX16" fmla="*/ 60960 w 3040380"/>
                  <a:gd name="connsiteY16" fmla="*/ 2522220 h 2588623"/>
                  <a:gd name="connsiteX17" fmla="*/ 0 w 3040380"/>
                  <a:gd name="connsiteY17" fmla="*/ 2369820 h 2588623"/>
                  <a:gd name="connsiteX18" fmla="*/ 60960 w 3040380"/>
                  <a:gd name="connsiteY18" fmla="*/ 2042160 h 2588623"/>
                  <a:gd name="connsiteX19" fmla="*/ 15240 w 3040380"/>
                  <a:gd name="connsiteY19" fmla="*/ 2026920 h 2588623"/>
                  <a:gd name="connsiteX20" fmla="*/ 30480 w 3040380"/>
                  <a:gd name="connsiteY20" fmla="*/ 1767840 h 2588623"/>
                  <a:gd name="connsiteX21" fmla="*/ 99060 w 3040380"/>
                  <a:gd name="connsiteY21" fmla="*/ 1775460 h 2588623"/>
                  <a:gd name="connsiteX22" fmla="*/ 175260 w 3040380"/>
                  <a:gd name="connsiteY22" fmla="*/ 1356360 h 2588623"/>
                  <a:gd name="connsiteX23" fmla="*/ 251460 w 3040380"/>
                  <a:gd name="connsiteY23" fmla="*/ 1325880 h 2588623"/>
                  <a:gd name="connsiteX24" fmla="*/ 281940 w 3040380"/>
                  <a:gd name="connsiteY24" fmla="*/ 1082040 h 2588623"/>
                  <a:gd name="connsiteX25" fmla="*/ 358140 w 3040380"/>
                  <a:gd name="connsiteY25" fmla="*/ 1059180 h 2588623"/>
                  <a:gd name="connsiteX26" fmla="*/ 373380 w 3040380"/>
                  <a:gd name="connsiteY26" fmla="*/ 876300 h 2588623"/>
                  <a:gd name="connsiteX27" fmla="*/ 640080 w 3040380"/>
                  <a:gd name="connsiteY27" fmla="*/ 944880 h 2588623"/>
                  <a:gd name="connsiteX28" fmla="*/ 746760 w 3040380"/>
                  <a:gd name="connsiteY28" fmla="*/ 670560 h 2588623"/>
                  <a:gd name="connsiteX29" fmla="*/ 792480 w 3040380"/>
                  <a:gd name="connsiteY29" fmla="*/ 670560 h 2588623"/>
                  <a:gd name="connsiteX30" fmla="*/ 937260 w 3040380"/>
                  <a:gd name="connsiteY30" fmla="*/ 160020 h 2588623"/>
                  <a:gd name="connsiteX31" fmla="*/ 1097280 w 3040380"/>
                  <a:gd name="connsiteY31" fmla="*/ 198120 h 2588623"/>
                  <a:gd name="connsiteX32" fmla="*/ 1173480 w 3040380"/>
                  <a:gd name="connsiteY32" fmla="*/ 0 h 2588623"/>
                  <a:gd name="connsiteX33" fmla="*/ 3040380 w 3040380"/>
                  <a:gd name="connsiteY33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1760220 w 3040380"/>
                  <a:gd name="connsiteY10" fmla="*/ 2324100 h 2588623"/>
                  <a:gd name="connsiteX11" fmla="*/ 1236617 w 3040380"/>
                  <a:gd name="connsiteY11" fmla="*/ 2283823 h 2588623"/>
                  <a:gd name="connsiteX12" fmla="*/ 792480 w 3040380"/>
                  <a:gd name="connsiteY12" fmla="*/ 2522220 h 2588623"/>
                  <a:gd name="connsiteX13" fmla="*/ 662940 w 3040380"/>
                  <a:gd name="connsiteY13" fmla="*/ 2588623 h 2588623"/>
                  <a:gd name="connsiteX14" fmla="*/ 576943 w 3040380"/>
                  <a:gd name="connsiteY14" fmla="*/ 2536372 h 2588623"/>
                  <a:gd name="connsiteX15" fmla="*/ 396240 w 3040380"/>
                  <a:gd name="connsiteY15" fmla="*/ 2423160 h 2588623"/>
                  <a:gd name="connsiteX16" fmla="*/ 60960 w 3040380"/>
                  <a:gd name="connsiteY16" fmla="*/ 2522220 h 2588623"/>
                  <a:gd name="connsiteX17" fmla="*/ 0 w 3040380"/>
                  <a:gd name="connsiteY17" fmla="*/ 2369820 h 2588623"/>
                  <a:gd name="connsiteX18" fmla="*/ 60960 w 3040380"/>
                  <a:gd name="connsiteY18" fmla="*/ 2042160 h 2588623"/>
                  <a:gd name="connsiteX19" fmla="*/ 15240 w 3040380"/>
                  <a:gd name="connsiteY19" fmla="*/ 2026920 h 2588623"/>
                  <a:gd name="connsiteX20" fmla="*/ 30480 w 3040380"/>
                  <a:gd name="connsiteY20" fmla="*/ 1767840 h 2588623"/>
                  <a:gd name="connsiteX21" fmla="*/ 99060 w 3040380"/>
                  <a:gd name="connsiteY21" fmla="*/ 1775460 h 2588623"/>
                  <a:gd name="connsiteX22" fmla="*/ 175260 w 3040380"/>
                  <a:gd name="connsiteY22" fmla="*/ 1356360 h 2588623"/>
                  <a:gd name="connsiteX23" fmla="*/ 251460 w 3040380"/>
                  <a:gd name="connsiteY23" fmla="*/ 1325880 h 2588623"/>
                  <a:gd name="connsiteX24" fmla="*/ 281940 w 3040380"/>
                  <a:gd name="connsiteY24" fmla="*/ 1082040 h 2588623"/>
                  <a:gd name="connsiteX25" fmla="*/ 358140 w 3040380"/>
                  <a:gd name="connsiteY25" fmla="*/ 1059180 h 2588623"/>
                  <a:gd name="connsiteX26" fmla="*/ 373380 w 3040380"/>
                  <a:gd name="connsiteY26" fmla="*/ 876300 h 2588623"/>
                  <a:gd name="connsiteX27" fmla="*/ 640080 w 3040380"/>
                  <a:gd name="connsiteY27" fmla="*/ 944880 h 2588623"/>
                  <a:gd name="connsiteX28" fmla="*/ 746760 w 3040380"/>
                  <a:gd name="connsiteY28" fmla="*/ 670560 h 2588623"/>
                  <a:gd name="connsiteX29" fmla="*/ 792480 w 3040380"/>
                  <a:gd name="connsiteY29" fmla="*/ 670560 h 2588623"/>
                  <a:gd name="connsiteX30" fmla="*/ 937260 w 3040380"/>
                  <a:gd name="connsiteY30" fmla="*/ 160020 h 2588623"/>
                  <a:gd name="connsiteX31" fmla="*/ 1097280 w 3040380"/>
                  <a:gd name="connsiteY31" fmla="*/ 198120 h 2588623"/>
                  <a:gd name="connsiteX32" fmla="*/ 1173480 w 3040380"/>
                  <a:gd name="connsiteY32" fmla="*/ 0 h 2588623"/>
                  <a:gd name="connsiteX33" fmla="*/ 3040380 w 3040380"/>
                  <a:gd name="connsiteY33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66573 w 3040380"/>
                  <a:gd name="connsiteY10" fmla="*/ 1551316 h 2588623"/>
                  <a:gd name="connsiteX11" fmla="*/ 1760220 w 3040380"/>
                  <a:gd name="connsiteY11" fmla="*/ 2324100 h 2588623"/>
                  <a:gd name="connsiteX12" fmla="*/ 1236617 w 3040380"/>
                  <a:gd name="connsiteY12" fmla="*/ 2283823 h 2588623"/>
                  <a:gd name="connsiteX13" fmla="*/ 792480 w 3040380"/>
                  <a:gd name="connsiteY13" fmla="*/ 2522220 h 2588623"/>
                  <a:gd name="connsiteX14" fmla="*/ 662940 w 3040380"/>
                  <a:gd name="connsiteY14" fmla="*/ 2588623 h 2588623"/>
                  <a:gd name="connsiteX15" fmla="*/ 576943 w 3040380"/>
                  <a:gd name="connsiteY15" fmla="*/ 2536372 h 2588623"/>
                  <a:gd name="connsiteX16" fmla="*/ 396240 w 3040380"/>
                  <a:gd name="connsiteY16" fmla="*/ 2423160 h 2588623"/>
                  <a:gd name="connsiteX17" fmla="*/ 60960 w 3040380"/>
                  <a:gd name="connsiteY17" fmla="*/ 2522220 h 2588623"/>
                  <a:gd name="connsiteX18" fmla="*/ 0 w 3040380"/>
                  <a:gd name="connsiteY18" fmla="*/ 2369820 h 2588623"/>
                  <a:gd name="connsiteX19" fmla="*/ 60960 w 3040380"/>
                  <a:gd name="connsiteY19" fmla="*/ 2042160 h 2588623"/>
                  <a:gd name="connsiteX20" fmla="*/ 15240 w 3040380"/>
                  <a:gd name="connsiteY20" fmla="*/ 2026920 h 2588623"/>
                  <a:gd name="connsiteX21" fmla="*/ 30480 w 3040380"/>
                  <a:gd name="connsiteY21" fmla="*/ 1767840 h 2588623"/>
                  <a:gd name="connsiteX22" fmla="*/ 99060 w 3040380"/>
                  <a:gd name="connsiteY22" fmla="*/ 1775460 h 2588623"/>
                  <a:gd name="connsiteX23" fmla="*/ 175260 w 3040380"/>
                  <a:gd name="connsiteY23" fmla="*/ 1356360 h 2588623"/>
                  <a:gd name="connsiteX24" fmla="*/ 251460 w 3040380"/>
                  <a:gd name="connsiteY24" fmla="*/ 1325880 h 2588623"/>
                  <a:gd name="connsiteX25" fmla="*/ 281940 w 3040380"/>
                  <a:gd name="connsiteY25" fmla="*/ 1082040 h 2588623"/>
                  <a:gd name="connsiteX26" fmla="*/ 358140 w 3040380"/>
                  <a:gd name="connsiteY26" fmla="*/ 1059180 h 2588623"/>
                  <a:gd name="connsiteX27" fmla="*/ 373380 w 3040380"/>
                  <a:gd name="connsiteY27" fmla="*/ 876300 h 2588623"/>
                  <a:gd name="connsiteX28" fmla="*/ 640080 w 3040380"/>
                  <a:gd name="connsiteY28" fmla="*/ 944880 h 2588623"/>
                  <a:gd name="connsiteX29" fmla="*/ 746760 w 3040380"/>
                  <a:gd name="connsiteY29" fmla="*/ 670560 h 2588623"/>
                  <a:gd name="connsiteX30" fmla="*/ 792480 w 3040380"/>
                  <a:gd name="connsiteY30" fmla="*/ 670560 h 2588623"/>
                  <a:gd name="connsiteX31" fmla="*/ 937260 w 3040380"/>
                  <a:gd name="connsiteY31" fmla="*/ 160020 h 2588623"/>
                  <a:gd name="connsiteX32" fmla="*/ 1097280 w 3040380"/>
                  <a:gd name="connsiteY32" fmla="*/ 198120 h 2588623"/>
                  <a:gd name="connsiteX33" fmla="*/ 1173480 w 3040380"/>
                  <a:gd name="connsiteY33" fmla="*/ 0 h 2588623"/>
                  <a:gd name="connsiteX34" fmla="*/ 3040380 w 3040380"/>
                  <a:gd name="connsiteY34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5687 w 3040380"/>
                  <a:gd name="connsiteY10" fmla="*/ 1926873 h 2588623"/>
                  <a:gd name="connsiteX11" fmla="*/ 1760220 w 3040380"/>
                  <a:gd name="connsiteY11" fmla="*/ 2324100 h 2588623"/>
                  <a:gd name="connsiteX12" fmla="*/ 1236617 w 3040380"/>
                  <a:gd name="connsiteY12" fmla="*/ 2283823 h 2588623"/>
                  <a:gd name="connsiteX13" fmla="*/ 792480 w 3040380"/>
                  <a:gd name="connsiteY13" fmla="*/ 2522220 h 2588623"/>
                  <a:gd name="connsiteX14" fmla="*/ 662940 w 3040380"/>
                  <a:gd name="connsiteY14" fmla="*/ 2588623 h 2588623"/>
                  <a:gd name="connsiteX15" fmla="*/ 576943 w 3040380"/>
                  <a:gd name="connsiteY15" fmla="*/ 2536372 h 2588623"/>
                  <a:gd name="connsiteX16" fmla="*/ 396240 w 3040380"/>
                  <a:gd name="connsiteY16" fmla="*/ 2423160 h 2588623"/>
                  <a:gd name="connsiteX17" fmla="*/ 60960 w 3040380"/>
                  <a:gd name="connsiteY17" fmla="*/ 2522220 h 2588623"/>
                  <a:gd name="connsiteX18" fmla="*/ 0 w 3040380"/>
                  <a:gd name="connsiteY18" fmla="*/ 2369820 h 2588623"/>
                  <a:gd name="connsiteX19" fmla="*/ 60960 w 3040380"/>
                  <a:gd name="connsiteY19" fmla="*/ 2042160 h 2588623"/>
                  <a:gd name="connsiteX20" fmla="*/ 15240 w 3040380"/>
                  <a:gd name="connsiteY20" fmla="*/ 2026920 h 2588623"/>
                  <a:gd name="connsiteX21" fmla="*/ 30480 w 3040380"/>
                  <a:gd name="connsiteY21" fmla="*/ 1767840 h 2588623"/>
                  <a:gd name="connsiteX22" fmla="*/ 99060 w 3040380"/>
                  <a:gd name="connsiteY22" fmla="*/ 1775460 h 2588623"/>
                  <a:gd name="connsiteX23" fmla="*/ 175260 w 3040380"/>
                  <a:gd name="connsiteY23" fmla="*/ 1356360 h 2588623"/>
                  <a:gd name="connsiteX24" fmla="*/ 251460 w 3040380"/>
                  <a:gd name="connsiteY24" fmla="*/ 1325880 h 2588623"/>
                  <a:gd name="connsiteX25" fmla="*/ 281940 w 3040380"/>
                  <a:gd name="connsiteY25" fmla="*/ 1082040 h 2588623"/>
                  <a:gd name="connsiteX26" fmla="*/ 358140 w 3040380"/>
                  <a:gd name="connsiteY26" fmla="*/ 1059180 h 2588623"/>
                  <a:gd name="connsiteX27" fmla="*/ 373380 w 3040380"/>
                  <a:gd name="connsiteY27" fmla="*/ 876300 h 2588623"/>
                  <a:gd name="connsiteX28" fmla="*/ 640080 w 3040380"/>
                  <a:gd name="connsiteY28" fmla="*/ 944880 h 2588623"/>
                  <a:gd name="connsiteX29" fmla="*/ 746760 w 3040380"/>
                  <a:gd name="connsiteY29" fmla="*/ 670560 h 2588623"/>
                  <a:gd name="connsiteX30" fmla="*/ 792480 w 3040380"/>
                  <a:gd name="connsiteY30" fmla="*/ 670560 h 2588623"/>
                  <a:gd name="connsiteX31" fmla="*/ 937260 w 3040380"/>
                  <a:gd name="connsiteY31" fmla="*/ 160020 h 2588623"/>
                  <a:gd name="connsiteX32" fmla="*/ 1097280 w 3040380"/>
                  <a:gd name="connsiteY32" fmla="*/ 198120 h 2588623"/>
                  <a:gd name="connsiteX33" fmla="*/ 1173480 w 3040380"/>
                  <a:gd name="connsiteY33" fmla="*/ 0 h 2588623"/>
                  <a:gd name="connsiteX34" fmla="*/ 3040380 w 3040380"/>
                  <a:gd name="connsiteY34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5687 w 3040380"/>
                  <a:gd name="connsiteY10" fmla="*/ 1926873 h 2588623"/>
                  <a:gd name="connsiteX11" fmla="*/ 644801 w 3040380"/>
                  <a:gd name="connsiteY11" fmla="*/ 1921430 h 2588623"/>
                  <a:gd name="connsiteX12" fmla="*/ 1760220 w 3040380"/>
                  <a:gd name="connsiteY12" fmla="*/ 2324100 h 2588623"/>
                  <a:gd name="connsiteX13" fmla="*/ 1236617 w 3040380"/>
                  <a:gd name="connsiteY13" fmla="*/ 2283823 h 2588623"/>
                  <a:gd name="connsiteX14" fmla="*/ 792480 w 3040380"/>
                  <a:gd name="connsiteY14" fmla="*/ 2522220 h 2588623"/>
                  <a:gd name="connsiteX15" fmla="*/ 662940 w 3040380"/>
                  <a:gd name="connsiteY15" fmla="*/ 2588623 h 2588623"/>
                  <a:gd name="connsiteX16" fmla="*/ 576943 w 3040380"/>
                  <a:gd name="connsiteY16" fmla="*/ 2536372 h 2588623"/>
                  <a:gd name="connsiteX17" fmla="*/ 396240 w 3040380"/>
                  <a:gd name="connsiteY17" fmla="*/ 2423160 h 2588623"/>
                  <a:gd name="connsiteX18" fmla="*/ 60960 w 3040380"/>
                  <a:gd name="connsiteY18" fmla="*/ 2522220 h 2588623"/>
                  <a:gd name="connsiteX19" fmla="*/ 0 w 3040380"/>
                  <a:gd name="connsiteY19" fmla="*/ 2369820 h 2588623"/>
                  <a:gd name="connsiteX20" fmla="*/ 60960 w 3040380"/>
                  <a:gd name="connsiteY20" fmla="*/ 2042160 h 2588623"/>
                  <a:gd name="connsiteX21" fmla="*/ 15240 w 3040380"/>
                  <a:gd name="connsiteY21" fmla="*/ 2026920 h 2588623"/>
                  <a:gd name="connsiteX22" fmla="*/ 30480 w 3040380"/>
                  <a:gd name="connsiteY22" fmla="*/ 1767840 h 2588623"/>
                  <a:gd name="connsiteX23" fmla="*/ 99060 w 3040380"/>
                  <a:gd name="connsiteY23" fmla="*/ 1775460 h 2588623"/>
                  <a:gd name="connsiteX24" fmla="*/ 175260 w 3040380"/>
                  <a:gd name="connsiteY24" fmla="*/ 1356360 h 2588623"/>
                  <a:gd name="connsiteX25" fmla="*/ 251460 w 3040380"/>
                  <a:gd name="connsiteY25" fmla="*/ 1325880 h 2588623"/>
                  <a:gd name="connsiteX26" fmla="*/ 281940 w 3040380"/>
                  <a:gd name="connsiteY26" fmla="*/ 1082040 h 2588623"/>
                  <a:gd name="connsiteX27" fmla="*/ 358140 w 3040380"/>
                  <a:gd name="connsiteY27" fmla="*/ 1059180 h 2588623"/>
                  <a:gd name="connsiteX28" fmla="*/ 373380 w 3040380"/>
                  <a:gd name="connsiteY28" fmla="*/ 876300 h 2588623"/>
                  <a:gd name="connsiteX29" fmla="*/ 640080 w 3040380"/>
                  <a:gd name="connsiteY29" fmla="*/ 944880 h 2588623"/>
                  <a:gd name="connsiteX30" fmla="*/ 746760 w 3040380"/>
                  <a:gd name="connsiteY30" fmla="*/ 670560 h 2588623"/>
                  <a:gd name="connsiteX31" fmla="*/ 792480 w 3040380"/>
                  <a:gd name="connsiteY31" fmla="*/ 670560 h 2588623"/>
                  <a:gd name="connsiteX32" fmla="*/ 937260 w 3040380"/>
                  <a:gd name="connsiteY32" fmla="*/ 160020 h 2588623"/>
                  <a:gd name="connsiteX33" fmla="*/ 1097280 w 3040380"/>
                  <a:gd name="connsiteY33" fmla="*/ 198120 h 2588623"/>
                  <a:gd name="connsiteX34" fmla="*/ 1173480 w 3040380"/>
                  <a:gd name="connsiteY34" fmla="*/ 0 h 2588623"/>
                  <a:gd name="connsiteX35" fmla="*/ 3040380 w 3040380"/>
                  <a:gd name="connsiteY35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5687 w 3040380"/>
                  <a:gd name="connsiteY10" fmla="*/ 1926873 h 2588623"/>
                  <a:gd name="connsiteX11" fmla="*/ 884286 w 3040380"/>
                  <a:gd name="connsiteY11" fmla="*/ 1747258 h 2588623"/>
                  <a:gd name="connsiteX12" fmla="*/ 1760220 w 3040380"/>
                  <a:gd name="connsiteY12" fmla="*/ 2324100 h 2588623"/>
                  <a:gd name="connsiteX13" fmla="*/ 1236617 w 3040380"/>
                  <a:gd name="connsiteY13" fmla="*/ 2283823 h 2588623"/>
                  <a:gd name="connsiteX14" fmla="*/ 792480 w 3040380"/>
                  <a:gd name="connsiteY14" fmla="*/ 2522220 h 2588623"/>
                  <a:gd name="connsiteX15" fmla="*/ 662940 w 3040380"/>
                  <a:gd name="connsiteY15" fmla="*/ 2588623 h 2588623"/>
                  <a:gd name="connsiteX16" fmla="*/ 576943 w 3040380"/>
                  <a:gd name="connsiteY16" fmla="*/ 2536372 h 2588623"/>
                  <a:gd name="connsiteX17" fmla="*/ 396240 w 3040380"/>
                  <a:gd name="connsiteY17" fmla="*/ 2423160 h 2588623"/>
                  <a:gd name="connsiteX18" fmla="*/ 60960 w 3040380"/>
                  <a:gd name="connsiteY18" fmla="*/ 2522220 h 2588623"/>
                  <a:gd name="connsiteX19" fmla="*/ 0 w 3040380"/>
                  <a:gd name="connsiteY19" fmla="*/ 2369820 h 2588623"/>
                  <a:gd name="connsiteX20" fmla="*/ 60960 w 3040380"/>
                  <a:gd name="connsiteY20" fmla="*/ 2042160 h 2588623"/>
                  <a:gd name="connsiteX21" fmla="*/ 15240 w 3040380"/>
                  <a:gd name="connsiteY21" fmla="*/ 2026920 h 2588623"/>
                  <a:gd name="connsiteX22" fmla="*/ 30480 w 3040380"/>
                  <a:gd name="connsiteY22" fmla="*/ 1767840 h 2588623"/>
                  <a:gd name="connsiteX23" fmla="*/ 99060 w 3040380"/>
                  <a:gd name="connsiteY23" fmla="*/ 1775460 h 2588623"/>
                  <a:gd name="connsiteX24" fmla="*/ 175260 w 3040380"/>
                  <a:gd name="connsiteY24" fmla="*/ 1356360 h 2588623"/>
                  <a:gd name="connsiteX25" fmla="*/ 251460 w 3040380"/>
                  <a:gd name="connsiteY25" fmla="*/ 1325880 h 2588623"/>
                  <a:gd name="connsiteX26" fmla="*/ 281940 w 3040380"/>
                  <a:gd name="connsiteY26" fmla="*/ 1082040 h 2588623"/>
                  <a:gd name="connsiteX27" fmla="*/ 358140 w 3040380"/>
                  <a:gd name="connsiteY27" fmla="*/ 1059180 h 2588623"/>
                  <a:gd name="connsiteX28" fmla="*/ 373380 w 3040380"/>
                  <a:gd name="connsiteY28" fmla="*/ 876300 h 2588623"/>
                  <a:gd name="connsiteX29" fmla="*/ 640080 w 3040380"/>
                  <a:gd name="connsiteY29" fmla="*/ 944880 h 2588623"/>
                  <a:gd name="connsiteX30" fmla="*/ 746760 w 3040380"/>
                  <a:gd name="connsiteY30" fmla="*/ 670560 h 2588623"/>
                  <a:gd name="connsiteX31" fmla="*/ 792480 w 3040380"/>
                  <a:gd name="connsiteY31" fmla="*/ 670560 h 2588623"/>
                  <a:gd name="connsiteX32" fmla="*/ 937260 w 3040380"/>
                  <a:gd name="connsiteY32" fmla="*/ 160020 h 2588623"/>
                  <a:gd name="connsiteX33" fmla="*/ 1097280 w 3040380"/>
                  <a:gd name="connsiteY33" fmla="*/ 198120 h 2588623"/>
                  <a:gd name="connsiteX34" fmla="*/ 1173480 w 3040380"/>
                  <a:gd name="connsiteY34" fmla="*/ 0 h 2588623"/>
                  <a:gd name="connsiteX35" fmla="*/ 3040380 w 3040380"/>
                  <a:gd name="connsiteY35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760220 w 3040380"/>
                  <a:gd name="connsiteY12" fmla="*/ 2324100 h 2588623"/>
                  <a:gd name="connsiteX13" fmla="*/ 1236617 w 3040380"/>
                  <a:gd name="connsiteY13" fmla="*/ 2283823 h 2588623"/>
                  <a:gd name="connsiteX14" fmla="*/ 792480 w 3040380"/>
                  <a:gd name="connsiteY14" fmla="*/ 2522220 h 2588623"/>
                  <a:gd name="connsiteX15" fmla="*/ 662940 w 3040380"/>
                  <a:gd name="connsiteY15" fmla="*/ 2588623 h 2588623"/>
                  <a:gd name="connsiteX16" fmla="*/ 576943 w 3040380"/>
                  <a:gd name="connsiteY16" fmla="*/ 2536372 h 2588623"/>
                  <a:gd name="connsiteX17" fmla="*/ 396240 w 3040380"/>
                  <a:gd name="connsiteY17" fmla="*/ 2423160 h 2588623"/>
                  <a:gd name="connsiteX18" fmla="*/ 60960 w 3040380"/>
                  <a:gd name="connsiteY18" fmla="*/ 2522220 h 2588623"/>
                  <a:gd name="connsiteX19" fmla="*/ 0 w 3040380"/>
                  <a:gd name="connsiteY19" fmla="*/ 2369820 h 2588623"/>
                  <a:gd name="connsiteX20" fmla="*/ 60960 w 3040380"/>
                  <a:gd name="connsiteY20" fmla="*/ 2042160 h 2588623"/>
                  <a:gd name="connsiteX21" fmla="*/ 15240 w 3040380"/>
                  <a:gd name="connsiteY21" fmla="*/ 2026920 h 2588623"/>
                  <a:gd name="connsiteX22" fmla="*/ 30480 w 3040380"/>
                  <a:gd name="connsiteY22" fmla="*/ 1767840 h 2588623"/>
                  <a:gd name="connsiteX23" fmla="*/ 99060 w 3040380"/>
                  <a:gd name="connsiteY23" fmla="*/ 1775460 h 2588623"/>
                  <a:gd name="connsiteX24" fmla="*/ 175260 w 3040380"/>
                  <a:gd name="connsiteY24" fmla="*/ 1356360 h 2588623"/>
                  <a:gd name="connsiteX25" fmla="*/ 251460 w 3040380"/>
                  <a:gd name="connsiteY25" fmla="*/ 1325880 h 2588623"/>
                  <a:gd name="connsiteX26" fmla="*/ 281940 w 3040380"/>
                  <a:gd name="connsiteY26" fmla="*/ 1082040 h 2588623"/>
                  <a:gd name="connsiteX27" fmla="*/ 358140 w 3040380"/>
                  <a:gd name="connsiteY27" fmla="*/ 1059180 h 2588623"/>
                  <a:gd name="connsiteX28" fmla="*/ 373380 w 3040380"/>
                  <a:gd name="connsiteY28" fmla="*/ 876300 h 2588623"/>
                  <a:gd name="connsiteX29" fmla="*/ 640080 w 3040380"/>
                  <a:gd name="connsiteY29" fmla="*/ 944880 h 2588623"/>
                  <a:gd name="connsiteX30" fmla="*/ 746760 w 3040380"/>
                  <a:gd name="connsiteY30" fmla="*/ 670560 h 2588623"/>
                  <a:gd name="connsiteX31" fmla="*/ 792480 w 3040380"/>
                  <a:gd name="connsiteY31" fmla="*/ 670560 h 2588623"/>
                  <a:gd name="connsiteX32" fmla="*/ 937260 w 3040380"/>
                  <a:gd name="connsiteY32" fmla="*/ 160020 h 2588623"/>
                  <a:gd name="connsiteX33" fmla="*/ 1097280 w 3040380"/>
                  <a:gd name="connsiteY33" fmla="*/ 198120 h 2588623"/>
                  <a:gd name="connsiteX34" fmla="*/ 1173480 w 3040380"/>
                  <a:gd name="connsiteY34" fmla="*/ 0 h 2588623"/>
                  <a:gd name="connsiteX35" fmla="*/ 3040380 w 3040380"/>
                  <a:gd name="connsiteY35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884287 w 3040380"/>
                  <a:gd name="connsiteY12" fmla="*/ 1747258 h 2588623"/>
                  <a:gd name="connsiteX13" fmla="*/ 1760220 w 3040380"/>
                  <a:gd name="connsiteY13" fmla="*/ 2324100 h 2588623"/>
                  <a:gd name="connsiteX14" fmla="*/ 1236617 w 3040380"/>
                  <a:gd name="connsiteY14" fmla="*/ 2283823 h 2588623"/>
                  <a:gd name="connsiteX15" fmla="*/ 792480 w 3040380"/>
                  <a:gd name="connsiteY15" fmla="*/ 2522220 h 2588623"/>
                  <a:gd name="connsiteX16" fmla="*/ 662940 w 3040380"/>
                  <a:gd name="connsiteY16" fmla="*/ 2588623 h 2588623"/>
                  <a:gd name="connsiteX17" fmla="*/ 576943 w 3040380"/>
                  <a:gd name="connsiteY17" fmla="*/ 2536372 h 2588623"/>
                  <a:gd name="connsiteX18" fmla="*/ 396240 w 3040380"/>
                  <a:gd name="connsiteY18" fmla="*/ 2423160 h 2588623"/>
                  <a:gd name="connsiteX19" fmla="*/ 60960 w 3040380"/>
                  <a:gd name="connsiteY19" fmla="*/ 2522220 h 2588623"/>
                  <a:gd name="connsiteX20" fmla="*/ 0 w 3040380"/>
                  <a:gd name="connsiteY20" fmla="*/ 2369820 h 2588623"/>
                  <a:gd name="connsiteX21" fmla="*/ 60960 w 3040380"/>
                  <a:gd name="connsiteY21" fmla="*/ 2042160 h 2588623"/>
                  <a:gd name="connsiteX22" fmla="*/ 15240 w 3040380"/>
                  <a:gd name="connsiteY22" fmla="*/ 2026920 h 2588623"/>
                  <a:gd name="connsiteX23" fmla="*/ 30480 w 3040380"/>
                  <a:gd name="connsiteY23" fmla="*/ 1767840 h 2588623"/>
                  <a:gd name="connsiteX24" fmla="*/ 99060 w 3040380"/>
                  <a:gd name="connsiteY24" fmla="*/ 1775460 h 2588623"/>
                  <a:gd name="connsiteX25" fmla="*/ 175260 w 3040380"/>
                  <a:gd name="connsiteY25" fmla="*/ 1356360 h 2588623"/>
                  <a:gd name="connsiteX26" fmla="*/ 251460 w 3040380"/>
                  <a:gd name="connsiteY26" fmla="*/ 1325880 h 2588623"/>
                  <a:gd name="connsiteX27" fmla="*/ 281940 w 3040380"/>
                  <a:gd name="connsiteY27" fmla="*/ 1082040 h 2588623"/>
                  <a:gd name="connsiteX28" fmla="*/ 358140 w 3040380"/>
                  <a:gd name="connsiteY28" fmla="*/ 1059180 h 2588623"/>
                  <a:gd name="connsiteX29" fmla="*/ 373380 w 3040380"/>
                  <a:gd name="connsiteY29" fmla="*/ 876300 h 2588623"/>
                  <a:gd name="connsiteX30" fmla="*/ 640080 w 3040380"/>
                  <a:gd name="connsiteY30" fmla="*/ 944880 h 2588623"/>
                  <a:gd name="connsiteX31" fmla="*/ 746760 w 3040380"/>
                  <a:gd name="connsiteY31" fmla="*/ 670560 h 2588623"/>
                  <a:gd name="connsiteX32" fmla="*/ 792480 w 3040380"/>
                  <a:gd name="connsiteY32" fmla="*/ 670560 h 2588623"/>
                  <a:gd name="connsiteX33" fmla="*/ 937260 w 3040380"/>
                  <a:gd name="connsiteY33" fmla="*/ 160020 h 2588623"/>
                  <a:gd name="connsiteX34" fmla="*/ 1097280 w 3040380"/>
                  <a:gd name="connsiteY34" fmla="*/ 198120 h 2588623"/>
                  <a:gd name="connsiteX35" fmla="*/ 1173480 w 3040380"/>
                  <a:gd name="connsiteY35" fmla="*/ 0 h 2588623"/>
                  <a:gd name="connsiteX36" fmla="*/ 3040380 w 3040380"/>
                  <a:gd name="connsiteY36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6430 w 3040380"/>
                  <a:gd name="connsiteY12" fmla="*/ 1687386 h 2588623"/>
                  <a:gd name="connsiteX13" fmla="*/ 1760220 w 3040380"/>
                  <a:gd name="connsiteY13" fmla="*/ 2324100 h 2588623"/>
                  <a:gd name="connsiteX14" fmla="*/ 1236617 w 3040380"/>
                  <a:gd name="connsiteY14" fmla="*/ 2283823 h 2588623"/>
                  <a:gd name="connsiteX15" fmla="*/ 792480 w 3040380"/>
                  <a:gd name="connsiteY15" fmla="*/ 2522220 h 2588623"/>
                  <a:gd name="connsiteX16" fmla="*/ 662940 w 3040380"/>
                  <a:gd name="connsiteY16" fmla="*/ 2588623 h 2588623"/>
                  <a:gd name="connsiteX17" fmla="*/ 576943 w 3040380"/>
                  <a:gd name="connsiteY17" fmla="*/ 2536372 h 2588623"/>
                  <a:gd name="connsiteX18" fmla="*/ 396240 w 3040380"/>
                  <a:gd name="connsiteY18" fmla="*/ 2423160 h 2588623"/>
                  <a:gd name="connsiteX19" fmla="*/ 60960 w 3040380"/>
                  <a:gd name="connsiteY19" fmla="*/ 2522220 h 2588623"/>
                  <a:gd name="connsiteX20" fmla="*/ 0 w 3040380"/>
                  <a:gd name="connsiteY20" fmla="*/ 2369820 h 2588623"/>
                  <a:gd name="connsiteX21" fmla="*/ 60960 w 3040380"/>
                  <a:gd name="connsiteY21" fmla="*/ 2042160 h 2588623"/>
                  <a:gd name="connsiteX22" fmla="*/ 15240 w 3040380"/>
                  <a:gd name="connsiteY22" fmla="*/ 2026920 h 2588623"/>
                  <a:gd name="connsiteX23" fmla="*/ 30480 w 3040380"/>
                  <a:gd name="connsiteY23" fmla="*/ 1767840 h 2588623"/>
                  <a:gd name="connsiteX24" fmla="*/ 99060 w 3040380"/>
                  <a:gd name="connsiteY24" fmla="*/ 1775460 h 2588623"/>
                  <a:gd name="connsiteX25" fmla="*/ 175260 w 3040380"/>
                  <a:gd name="connsiteY25" fmla="*/ 1356360 h 2588623"/>
                  <a:gd name="connsiteX26" fmla="*/ 251460 w 3040380"/>
                  <a:gd name="connsiteY26" fmla="*/ 1325880 h 2588623"/>
                  <a:gd name="connsiteX27" fmla="*/ 281940 w 3040380"/>
                  <a:gd name="connsiteY27" fmla="*/ 1082040 h 2588623"/>
                  <a:gd name="connsiteX28" fmla="*/ 358140 w 3040380"/>
                  <a:gd name="connsiteY28" fmla="*/ 1059180 h 2588623"/>
                  <a:gd name="connsiteX29" fmla="*/ 373380 w 3040380"/>
                  <a:gd name="connsiteY29" fmla="*/ 876300 h 2588623"/>
                  <a:gd name="connsiteX30" fmla="*/ 640080 w 3040380"/>
                  <a:gd name="connsiteY30" fmla="*/ 944880 h 2588623"/>
                  <a:gd name="connsiteX31" fmla="*/ 746760 w 3040380"/>
                  <a:gd name="connsiteY31" fmla="*/ 670560 h 2588623"/>
                  <a:gd name="connsiteX32" fmla="*/ 792480 w 3040380"/>
                  <a:gd name="connsiteY32" fmla="*/ 670560 h 2588623"/>
                  <a:gd name="connsiteX33" fmla="*/ 937260 w 3040380"/>
                  <a:gd name="connsiteY33" fmla="*/ 160020 h 2588623"/>
                  <a:gd name="connsiteX34" fmla="*/ 1097280 w 3040380"/>
                  <a:gd name="connsiteY34" fmla="*/ 198120 h 2588623"/>
                  <a:gd name="connsiteX35" fmla="*/ 1173480 w 3040380"/>
                  <a:gd name="connsiteY35" fmla="*/ 0 h 2588623"/>
                  <a:gd name="connsiteX36" fmla="*/ 3040380 w 3040380"/>
                  <a:gd name="connsiteY36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6430 w 3040380"/>
                  <a:gd name="connsiteY12" fmla="*/ 1687386 h 2588623"/>
                  <a:gd name="connsiteX13" fmla="*/ 1145544 w 3040380"/>
                  <a:gd name="connsiteY13" fmla="*/ 1698273 h 2588623"/>
                  <a:gd name="connsiteX14" fmla="*/ 1760220 w 3040380"/>
                  <a:gd name="connsiteY14" fmla="*/ 2324100 h 2588623"/>
                  <a:gd name="connsiteX15" fmla="*/ 1236617 w 3040380"/>
                  <a:gd name="connsiteY15" fmla="*/ 2283823 h 2588623"/>
                  <a:gd name="connsiteX16" fmla="*/ 792480 w 3040380"/>
                  <a:gd name="connsiteY16" fmla="*/ 2522220 h 2588623"/>
                  <a:gd name="connsiteX17" fmla="*/ 662940 w 3040380"/>
                  <a:gd name="connsiteY17" fmla="*/ 2588623 h 2588623"/>
                  <a:gd name="connsiteX18" fmla="*/ 576943 w 3040380"/>
                  <a:gd name="connsiteY18" fmla="*/ 2536372 h 2588623"/>
                  <a:gd name="connsiteX19" fmla="*/ 396240 w 3040380"/>
                  <a:gd name="connsiteY19" fmla="*/ 2423160 h 2588623"/>
                  <a:gd name="connsiteX20" fmla="*/ 60960 w 3040380"/>
                  <a:gd name="connsiteY20" fmla="*/ 2522220 h 2588623"/>
                  <a:gd name="connsiteX21" fmla="*/ 0 w 3040380"/>
                  <a:gd name="connsiteY21" fmla="*/ 2369820 h 2588623"/>
                  <a:gd name="connsiteX22" fmla="*/ 60960 w 3040380"/>
                  <a:gd name="connsiteY22" fmla="*/ 2042160 h 2588623"/>
                  <a:gd name="connsiteX23" fmla="*/ 15240 w 3040380"/>
                  <a:gd name="connsiteY23" fmla="*/ 2026920 h 2588623"/>
                  <a:gd name="connsiteX24" fmla="*/ 30480 w 3040380"/>
                  <a:gd name="connsiteY24" fmla="*/ 1767840 h 2588623"/>
                  <a:gd name="connsiteX25" fmla="*/ 99060 w 3040380"/>
                  <a:gd name="connsiteY25" fmla="*/ 1775460 h 2588623"/>
                  <a:gd name="connsiteX26" fmla="*/ 175260 w 3040380"/>
                  <a:gd name="connsiteY26" fmla="*/ 1356360 h 2588623"/>
                  <a:gd name="connsiteX27" fmla="*/ 251460 w 3040380"/>
                  <a:gd name="connsiteY27" fmla="*/ 1325880 h 2588623"/>
                  <a:gd name="connsiteX28" fmla="*/ 281940 w 3040380"/>
                  <a:gd name="connsiteY28" fmla="*/ 1082040 h 2588623"/>
                  <a:gd name="connsiteX29" fmla="*/ 358140 w 3040380"/>
                  <a:gd name="connsiteY29" fmla="*/ 1059180 h 2588623"/>
                  <a:gd name="connsiteX30" fmla="*/ 373380 w 3040380"/>
                  <a:gd name="connsiteY30" fmla="*/ 876300 h 2588623"/>
                  <a:gd name="connsiteX31" fmla="*/ 640080 w 3040380"/>
                  <a:gd name="connsiteY31" fmla="*/ 944880 h 2588623"/>
                  <a:gd name="connsiteX32" fmla="*/ 746760 w 3040380"/>
                  <a:gd name="connsiteY32" fmla="*/ 670560 h 2588623"/>
                  <a:gd name="connsiteX33" fmla="*/ 792480 w 3040380"/>
                  <a:gd name="connsiteY33" fmla="*/ 670560 h 2588623"/>
                  <a:gd name="connsiteX34" fmla="*/ 937260 w 3040380"/>
                  <a:gd name="connsiteY34" fmla="*/ 160020 h 2588623"/>
                  <a:gd name="connsiteX35" fmla="*/ 1097280 w 3040380"/>
                  <a:gd name="connsiteY35" fmla="*/ 198120 h 2588623"/>
                  <a:gd name="connsiteX36" fmla="*/ 1173480 w 3040380"/>
                  <a:gd name="connsiteY36" fmla="*/ 0 h 2588623"/>
                  <a:gd name="connsiteX37" fmla="*/ 3040380 w 3040380"/>
                  <a:gd name="connsiteY37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6430 w 3040380"/>
                  <a:gd name="connsiteY12" fmla="*/ 1687386 h 2588623"/>
                  <a:gd name="connsiteX13" fmla="*/ 1907544 w 3040380"/>
                  <a:gd name="connsiteY13" fmla="*/ 1861558 h 2588623"/>
                  <a:gd name="connsiteX14" fmla="*/ 1760220 w 3040380"/>
                  <a:gd name="connsiteY14" fmla="*/ 2324100 h 2588623"/>
                  <a:gd name="connsiteX15" fmla="*/ 1236617 w 3040380"/>
                  <a:gd name="connsiteY15" fmla="*/ 2283823 h 2588623"/>
                  <a:gd name="connsiteX16" fmla="*/ 792480 w 3040380"/>
                  <a:gd name="connsiteY16" fmla="*/ 2522220 h 2588623"/>
                  <a:gd name="connsiteX17" fmla="*/ 662940 w 3040380"/>
                  <a:gd name="connsiteY17" fmla="*/ 2588623 h 2588623"/>
                  <a:gd name="connsiteX18" fmla="*/ 576943 w 3040380"/>
                  <a:gd name="connsiteY18" fmla="*/ 2536372 h 2588623"/>
                  <a:gd name="connsiteX19" fmla="*/ 396240 w 3040380"/>
                  <a:gd name="connsiteY19" fmla="*/ 2423160 h 2588623"/>
                  <a:gd name="connsiteX20" fmla="*/ 60960 w 3040380"/>
                  <a:gd name="connsiteY20" fmla="*/ 2522220 h 2588623"/>
                  <a:gd name="connsiteX21" fmla="*/ 0 w 3040380"/>
                  <a:gd name="connsiteY21" fmla="*/ 2369820 h 2588623"/>
                  <a:gd name="connsiteX22" fmla="*/ 60960 w 3040380"/>
                  <a:gd name="connsiteY22" fmla="*/ 2042160 h 2588623"/>
                  <a:gd name="connsiteX23" fmla="*/ 15240 w 3040380"/>
                  <a:gd name="connsiteY23" fmla="*/ 2026920 h 2588623"/>
                  <a:gd name="connsiteX24" fmla="*/ 30480 w 3040380"/>
                  <a:gd name="connsiteY24" fmla="*/ 1767840 h 2588623"/>
                  <a:gd name="connsiteX25" fmla="*/ 99060 w 3040380"/>
                  <a:gd name="connsiteY25" fmla="*/ 1775460 h 2588623"/>
                  <a:gd name="connsiteX26" fmla="*/ 175260 w 3040380"/>
                  <a:gd name="connsiteY26" fmla="*/ 1356360 h 2588623"/>
                  <a:gd name="connsiteX27" fmla="*/ 251460 w 3040380"/>
                  <a:gd name="connsiteY27" fmla="*/ 1325880 h 2588623"/>
                  <a:gd name="connsiteX28" fmla="*/ 281940 w 3040380"/>
                  <a:gd name="connsiteY28" fmla="*/ 1082040 h 2588623"/>
                  <a:gd name="connsiteX29" fmla="*/ 358140 w 3040380"/>
                  <a:gd name="connsiteY29" fmla="*/ 1059180 h 2588623"/>
                  <a:gd name="connsiteX30" fmla="*/ 373380 w 3040380"/>
                  <a:gd name="connsiteY30" fmla="*/ 876300 h 2588623"/>
                  <a:gd name="connsiteX31" fmla="*/ 640080 w 3040380"/>
                  <a:gd name="connsiteY31" fmla="*/ 944880 h 2588623"/>
                  <a:gd name="connsiteX32" fmla="*/ 746760 w 3040380"/>
                  <a:gd name="connsiteY32" fmla="*/ 670560 h 2588623"/>
                  <a:gd name="connsiteX33" fmla="*/ 792480 w 3040380"/>
                  <a:gd name="connsiteY33" fmla="*/ 670560 h 2588623"/>
                  <a:gd name="connsiteX34" fmla="*/ 937260 w 3040380"/>
                  <a:gd name="connsiteY34" fmla="*/ 160020 h 2588623"/>
                  <a:gd name="connsiteX35" fmla="*/ 1097280 w 3040380"/>
                  <a:gd name="connsiteY35" fmla="*/ 198120 h 2588623"/>
                  <a:gd name="connsiteX36" fmla="*/ 1173480 w 3040380"/>
                  <a:gd name="connsiteY36" fmla="*/ 0 h 2588623"/>
                  <a:gd name="connsiteX37" fmla="*/ 3040380 w 3040380"/>
                  <a:gd name="connsiteY37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6430 w 3040380"/>
                  <a:gd name="connsiteY12" fmla="*/ 1687386 h 2588623"/>
                  <a:gd name="connsiteX13" fmla="*/ 1912987 w 3040380"/>
                  <a:gd name="connsiteY13" fmla="*/ 1850672 h 2588623"/>
                  <a:gd name="connsiteX14" fmla="*/ 1760220 w 3040380"/>
                  <a:gd name="connsiteY14" fmla="*/ 2324100 h 2588623"/>
                  <a:gd name="connsiteX15" fmla="*/ 1236617 w 3040380"/>
                  <a:gd name="connsiteY15" fmla="*/ 2283823 h 2588623"/>
                  <a:gd name="connsiteX16" fmla="*/ 792480 w 3040380"/>
                  <a:gd name="connsiteY16" fmla="*/ 2522220 h 2588623"/>
                  <a:gd name="connsiteX17" fmla="*/ 662940 w 3040380"/>
                  <a:gd name="connsiteY17" fmla="*/ 2588623 h 2588623"/>
                  <a:gd name="connsiteX18" fmla="*/ 576943 w 3040380"/>
                  <a:gd name="connsiteY18" fmla="*/ 2536372 h 2588623"/>
                  <a:gd name="connsiteX19" fmla="*/ 396240 w 3040380"/>
                  <a:gd name="connsiteY19" fmla="*/ 2423160 h 2588623"/>
                  <a:gd name="connsiteX20" fmla="*/ 60960 w 3040380"/>
                  <a:gd name="connsiteY20" fmla="*/ 2522220 h 2588623"/>
                  <a:gd name="connsiteX21" fmla="*/ 0 w 3040380"/>
                  <a:gd name="connsiteY21" fmla="*/ 2369820 h 2588623"/>
                  <a:gd name="connsiteX22" fmla="*/ 60960 w 3040380"/>
                  <a:gd name="connsiteY22" fmla="*/ 2042160 h 2588623"/>
                  <a:gd name="connsiteX23" fmla="*/ 15240 w 3040380"/>
                  <a:gd name="connsiteY23" fmla="*/ 2026920 h 2588623"/>
                  <a:gd name="connsiteX24" fmla="*/ 30480 w 3040380"/>
                  <a:gd name="connsiteY24" fmla="*/ 1767840 h 2588623"/>
                  <a:gd name="connsiteX25" fmla="*/ 99060 w 3040380"/>
                  <a:gd name="connsiteY25" fmla="*/ 1775460 h 2588623"/>
                  <a:gd name="connsiteX26" fmla="*/ 175260 w 3040380"/>
                  <a:gd name="connsiteY26" fmla="*/ 1356360 h 2588623"/>
                  <a:gd name="connsiteX27" fmla="*/ 251460 w 3040380"/>
                  <a:gd name="connsiteY27" fmla="*/ 1325880 h 2588623"/>
                  <a:gd name="connsiteX28" fmla="*/ 281940 w 3040380"/>
                  <a:gd name="connsiteY28" fmla="*/ 1082040 h 2588623"/>
                  <a:gd name="connsiteX29" fmla="*/ 358140 w 3040380"/>
                  <a:gd name="connsiteY29" fmla="*/ 1059180 h 2588623"/>
                  <a:gd name="connsiteX30" fmla="*/ 373380 w 3040380"/>
                  <a:gd name="connsiteY30" fmla="*/ 876300 h 2588623"/>
                  <a:gd name="connsiteX31" fmla="*/ 640080 w 3040380"/>
                  <a:gd name="connsiteY31" fmla="*/ 944880 h 2588623"/>
                  <a:gd name="connsiteX32" fmla="*/ 746760 w 3040380"/>
                  <a:gd name="connsiteY32" fmla="*/ 670560 h 2588623"/>
                  <a:gd name="connsiteX33" fmla="*/ 792480 w 3040380"/>
                  <a:gd name="connsiteY33" fmla="*/ 670560 h 2588623"/>
                  <a:gd name="connsiteX34" fmla="*/ 937260 w 3040380"/>
                  <a:gd name="connsiteY34" fmla="*/ 160020 h 2588623"/>
                  <a:gd name="connsiteX35" fmla="*/ 1097280 w 3040380"/>
                  <a:gd name="connsiteY35" fmla="*/ 198120 h 2588623"/>
                  <a:gd name="connsiteX36" fmla="*/ 1173480 w 3040380"/>
                  <a:gd name="connsiteY36" fmla="*/ 0 h 2588623"/>
                  <a:gd name="connsiteX37" fmla="*/ 3040380 w 3040380"/>
                  <a:gd name="connsiteY37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292501 w 3040380"/>
                  <a:gd name="connsiteY12" fmla="*/ 1703715 h 2588623"/>
                  <a:gd name="connsiteX13" fmla="*/ 1912987 w 3040380"/>
                  <a:gd name="connsiteY13" fmla="*/ 1850672 h 2588623"/>
                  <a:gd name="connsiteX14" fmla="*/ 1760220 w 3040380"/>
                  <a:gd name="connsiteY14" fmla="*/ 2324100 h 2588623"/>
                  <a:gd name="connsiteX15" fmla="*/ 1236617 w 3040380"/>
                  <a:gd name="connsiteY15" fmla="*/ 2283823 h 2588623"/>
                  <a:gd name="connsiteX16" fmla="*/ 792480 w 3040380"/>
                  <a:gd name="connsiteY16" fmla="*/ 2522220 h 2588623"/>
                  <a:gd name="connsiteX17" fmla="*/ 662940 w 3040380"/>
                  <a:gd name="connsiteY17" fmla="*/ 2588623 h 2588623"/>
                  <a:gd name="connsiteX18" fmla="*/ 576943 w 3040380"/>
                  <a:gd name="connsiteY18" fmla="*/ 2536372 h 2588623"/>
                  <a:gd name="connsiteX19" fmla="*/ 396240 w 3040380"/>
                  <a:gd name="connsiteY19" fmla="*/ 2423160 h 2588623"/>
                  <a:gd name="connsiteX20" fmla="*/ 60960 w 3040380"/>
                  <a:gd name="connsiteY20" fmla="*/ 2522220 h 2588623"/>
                  <a:gd name="connsiteX21" fmla="*/ 0 w 3040380"/>
                  <a:gd name="connsiteY21" fmla="*/ 2369820 h 2588623"/>
                  <a:gd name="connsiteX22" fmla="*/ 60960 w 3040380"/>
                  <a:gd name="connsiteY22" fmla="*/ 2042160 h 2588623"/>
                  <a:gd name="connsiteX23" fmla="*/ 15240 w 3040380"/>
                  <a:gd name="connsiteY23" fmla="*/ 2026920 h 2588623"/>
                  <a:gd name="connsiteX24" fmla="*/ 30480 w 3040380"/>
                  <a:gd name="connsiteY24" fmla="*/ 1767840 h 2588623"/>
                  <a:gd name="connsiteX25" fmla="*/ 99060 w 3040380"/>
                  <a:gd name="connsiteY25" fmla="*/ 1775460 h 2588623"/>
                  <a:gd name="connsiteX26" fmla="*/ 175260 w 3040380"/>
                  <a:gd name="connsiteY26" fmla="*/ 1356360 h 2588623"/>
                  <a:gd name="connsiteX27" fmla="*/ 251460 w 3040380"/>
                  <a:gd name="connsiteY27" fmla="*/ 1325880 h 2588623"/>
                  <a:gd name="connsiteX28" fmla="*/ 281940 w 3040380"/>
                  <a:gd name="connsiteY28" fmla="*/ 1082040 h 2588623"/>
                  <a:gd name="connsiteX29" fmla="*/ 358140 w 3040380"/>
                  <a:gd name="connsiteY29" fmla="*/ 1059180 h 2588623"/>
                  <a:gd name="connsiteX30" fmla="*/ 373380 w 3040380"/>
                  <a:gd name="connsiteY30" fmla="*/ 876300 h 2588623"/>
                  <a:gd name="connsiteX31" fmla="*/ 640080 w 3040380"/>
                  <a:gd name="connsiteY31" fmla="*/ 944880 h 2588623"/>
                  <a:gd name="connsiteX32" fmla="*/ 746760 w 3040380"/>
                  <a:gd name="connsiteY32" fmla="*/ 670560 h 2588623"/>
                  <a:gd name="connsiteX33" fmla="*/ 792480 w 3040380"/>
                  <a:gd name="connsiteY33" fmla="*/ 670560 h 2588623"/>
                  <a:gd name="connsiteX34" fmla="*/ 937260 w 3040380"/>
                  <a:gd name="connsiteY34" fmla="*/ 160020 h 2588623"/>
                  <a:gd name="connsiteX35" fmla="*/ 1097280 w 3040380"/>
                  <a:gd name="connsiteY35" fmla="*/ 198120 h 2588623"/>
                  <a:gd name="connsiteX36" fmla="*/ 1173480 w 3040380"/>
                  <a:gd name="connsiteY36" fmla="*/ 0 h 2588623"/>
                  <a:gd name="connsiteX37" fmla="*/ 3040380 w 3040380"/>
                  <a:gd name="connsiteY37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0987 w 3040380"/>
                  <a:gd name="connsiteY12" fmla="*/ 1687386 h 2588623"/>
                  <a:gd name="connsiteX13" fmla="*/ 1912987 w 3040380"/>
                  <a:gd name="connsiteY13" fmla="*/ 1850672 h 2588623"/>
                  <a:gd name="connsiteX14" fmla="*/ 1760220 w 3040380"/>
                  <a:gd name="connsiteY14" fmla="*/ 2324100 h 2588623"/>
                  <a:gd name="connsiteX15" fmla="*/ 1236617 w 3040380"/>
                  <a:gd name="connsiteY15" fmla="*/ 2283823 h 2588623"/>
                  <a:gd name="connsiteX16" fmla="*/ 792480 w 3040380"/>
                  <a:gd name="connsiteY16" fmla="*/ 2522220 h 2588623"/>
                  <a:gd name="connsiteX17" fmla="*/ 662940 w 3040380"/>
                  <a:gd name="connsiteY17" fmla="*/ 2588623 h 2588623"/>
                  <a:gd name="connsiteX18" fmla="*/ 576943 w 3040380"/>
                  <a:gd name="connsiteY18" fmla="*/ 2536372 h 2588623"/>
                  <a:gd name="connsiteX19" fmla="*/ 396240 w 3040380"/>
                  <a:gd name="connsiteY19" fmla="*/ 2423160 h 2588623"/>
                  <a:gd name="connsiteX20" fmla="*/ 60960 w 3040380"/>
                  <a:gd name="connsiteY20" fmla="*/ 2522220 h 2588623"/>
                  <a:gd name="connsiteX21" fmla="*/ 0 w 3040380"/>
                  <a:gd name="connsiteY21" fmla="*/ 2369820 h 2588623"/>
                  <a:gd name="connsiteX22" fmla="*/ 60960 w 3040380"/>
                  <a:gd name="connsiteY22" fmla="*/ 2042160 h 2588623"/>
                  <a:gd name="connsiteX23" fmla="*/ 15240 w 3040380"/>
                  <a:gd name="connsiteY23" fmla="*/ 2026920 h 2588623"/>
                  <a:gd name="connsiteX24" fmla="*/ 30480 w 3040380"/>
                  <a:gd name="connsiteY24" fmla="*/ 1767840 h 2588623"/>
                  <a:gd name="connsiteX25" fmla="*/ 99060 w 3040380"/>
                  <a:gd name="connsiteY25" fmla="*/ 1775460 h 2588623"/>
                  <a:gd name="connsiteX26" fmla="*/ 175260 w 3040380"/>
                  <a:gd name="connsiteY26" fmla="*/ 1356360 h 2588623"/>
                  <a:gd name="connsiteX27" fmla="*/ 251460 w 3040380"/>
                  <a:gd name="connsiteY27" fmla="*/ 1325880 h 2588623"/>
                  <a:gd name="connsiteX28" fmla="*/ 281940 w 3040380"/>
                  <a:gd name="connsiteY28" fmla="*/ 1082040 h 2588623"/>
                  <a:gd name="connsiteX29" fmla="*/ 358140 w 3040380"/>
                  <a:gd name="connsiteY29" fmla="*/ 1059180 h 2588623"/>
                  <a:gd name="connsiteX30" fmla="*/ 373380 w 3040380"/>
                  <a:gd name="connsiteY30" fmla="*/ 876300 h 2588623"/>
                  <a:gd name="connsiteX31" fmla="*/ 640080 w 3040380"/>
                  <a:gd name="connsiteY31" fmla="*/ 944880 h 2588623"/>
                  <a:gd name="connsiteX32" fmla="*/ 746760 w 3040380"/>
                  <a:gd name="connsiteY32" fmla="*/ 670560 h 2588623"/>
                  <a:gd name="connsiteX33" fmla="*/ 792480 w 3040380"/>
                  <a:gd name="connsiteY33" fmla="*/ 670560 h 2588623"/>
                  <a:gd name="connsiteX34" fmla="*/ 937260 w 3040380"/>
                  <a:gd name="connsiteY34" fmla="*/ 160020 h 2588623"/>
                  <a:gd name="connsiteX35" fmla="*/ 1097280 w 3040380"/>
                  <a:gd name="connsiteY35" fmla="*/ 198120 h 2588623"/>
                  <a:gd name="connsiteX36" fmla="*/ 1173480 w 3040380"/>
                  <a:gd name="connsiteY36" fmla="*/ 0 h 2588623"/>
                  <a:gd name="connsiteX37" fmla="*/ 3040380 w 3040380"/>
                  <a:gd name="connsiteY37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0987 w 3040380"/>
                  <a:gd name="connsiteY12" fmla="*/ 1687386 h 2588623"/>
                  <a:gd name="connsiteX13" fmla="*/ 1150987 w 3040380"/>
                  <a:gd name="connsiteY13" fmla="*/ 1681944 h 2588623"/>
                  <a:gd name="connsiteX14" fmla="*/ 1912987 w 3040380"/>
                  <a:gd name="connsiteY14" fmla="*/ 1850672 h 2588623"/>
                  <a:gd name="connsiteX15" fmla="*/ 1760220 w 3040380"/>
                  <a:gd name="connsiteY15" fmla="*/ 2324100 h 2588623"/>
                  <a:gd name="connsiteX16" fmla="*/ 1236617 w 3040380"/>
                  <a:gd name="connsiteY16" fmla="*/ 2283823 h 2588623"/>
                  <a:gd name="connsiteX17" fmla="*/ 792480 w 3040380"/>
                  <a:gd name="connsiteY17" fmla="*/ 2522220 h 2588623"/>
                  <a:gd name="connsiteX18" fmla="*/ 662940 w 3040380"/>
                  <a:gd name="connsiteY18" fmla="*/ 2588623 h 2588623"/>
                  <a:gd name="connsiteX19" fmla="*/ 576943 w 3040380"/>
                  <a:gd name="connsiteY19" fmla="*/ 2536372 h 2588623"/>
                  <a:gd name="connsiteX20" fmla="*/ 396240 w 3040380"/>
                  <a:gd name="connsiteY20" fmla="*/ 2423160 h 2588623"/>
                  <a:gd name="connsiteX21" fmla="*/ 60960 w 3040380"/>
                  <a:gd name="connsiteY21" fmla="*/ 2522220 h 2588623"/>
                  <a:gd name="connsiteX22" fmla="*/ 0 w 3040380"/>
                  <a:gd name="connsiteY22" fmla="*/ 2369820 h 2588623"/>
                  <a:gd name="connsiteX23" fmla="*/ 60960 w 3040380"/>
                  <a:gd name="connsiteY23" fmla="*/ 2042160 h 2588623"/>
                  <a:gd name="connsiteX24" fmla="*/ 15240 w 3040380"/>
                  <a:gd name="connsiteY24" fmla="*/ 2026920 h 2588623"/>
                  <a:gd name="connsiteX25" fmla="*/ 30480 w 3040380"/>
                  <a:gd name="connsiteY25" fmla="*/ 1767840 h 2588623"/>
                  <a:gd name="connsiteX26" fmla="*/ 99060 w 3040380"/>
                  <a:gd name="connsiteY26" fmla="*/ 1775460 h 2588623"/>
                  <a:gd name="connsiteX27" fmla="*/ 175260 w 3040380"/>
                  <a:gd name="connsiteY27" fmla="*/ 1356360 h 2588623"/>
                  <a:gd name="connsiteX28" fmla="*/ 251460 w 3040380"/>
                  <a:gd name="connsiteY28" fmla="*/ 1325880 h 2588623"/>
                  <a:gd name="connsiteX29" fmla="*/ 281940 w 3040380"/>
                  <a:gd name="connsiteY29" fmla="*/ 1082040 h 2588623"/>
                  <a:gd name="connsiteX30" fmla="*/ 358140 w 3040380"/>
                  <a:gd name="connsiteY30" fmla="*/ 1059180 h 2588623"/>
                  <a:gd name="connsiteX31" fmla="*/ 373380 w 3040380"/>
                  <a:gd name="connsiteY31" fmla="*/ 876300 h 2588623"/>
                  <a:gd name="connsiteX32" fmla="*/ 640080 w 3040380"/>
                  <a:gd name="connsiteY32" fmla="*/ 944880 h 2588623"/>
                  <a:gd name="connsiteX33" fmla="*/ 746760 w 3040380"/>
                  <a:gd name="connsiteY33" fmla="*/ 670560 h 2588623"/>
                  <a:gd name="connsiteX34" fmla="*/ 792480 w 3040380"/>
                  <a:gd name="connsiteY34" fmla="*/ 670560 h 2588623"/>
                  <a:gd name="connsiteX35" fmla="*/ 937260 w 3040380"/>
                  <a:gd name="connsiteY35" fmla="*/ 160020 h 2588623"/>
                  <a:gd name="connsiteX36" fmla="*/ 1097280 w 3040380"/>
                  <a:gd name="connsiteY36" fmla="*/ 198120 h 2588623"/>
                  <a:gd name="connsiteX37" fmla="*/ 1173480 w 3040380"/>
                  <a:gd name="connsiteY37" fmla="*/ 0 h 2588623"/>
                  <a:gd name="connsiteX38" fmla="*/ 3040380 w 3040380"/>
                  <a:gd name="connsiteY38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0987 w 3040380"/>
                  <a:gd name="connsiteY12" fmla="*/ 1687386 h 2588623"/>
                  <a:gd name="connsiteX13" fmla="*/ 1515658 w 3040380"/>
                  <a:gd name="connsiteY13" fmla="*/ 1747258 h 2588623"/>
                  <a:gd name="connsiteX14" fmla="*/ 1912987 w 3040380"/>
                  <a:gd name="connsiteY14" fmla="*/ 1850672 h 2588623"/>
                  <a:gd name="connsiteX15" fmla="*/ 1760220 w 3040380"/>
                  <a:gd name="connsiteY15" fmla="*/ 2324100 h 2588623"/>
                  <a:gd name="connsiteX16" fmla="*/ 1236617 w 3040380"/>
                  <a:gd name="connsiteY16" fmla="*/ 2283823 h 2588623"/>
                  <a:gd name="connsiteX17" fmla="*/ 792480 w 3040380"/>
                  <a:gd name="connsiteY17" fmla="*/ 2522220 h 2588623"/>
                  <a:gd name="connsiteX18" fmla="*/ 662940 w 3040380"/>
                  <a:gd name="connsiteY18" fmla="*/ 2588623 h 2588623"/>
                  <a:gd name="connsiteX19" fmla="*/ 576943 w 3040380"/>
                  <a:gd name="connsiteY19" fmla="*/ 2536372 h 2588623"/>
                  <a:gd name="connsiteX20" fmla="*/ 396240 w 3040380"/>
                  <a:gd name="connsiteY20" fmla="*/ 2423160 h 2588623"/>
                  <a:gd name="connsiteX21" fmla="*/ 60960 w 3040380"/>
                  <a:gd name="connsiteY21" fmla="*/ 2522220 h 2588623"/>
                  <a:gd name="connsiteX22" fmla="*/ 0 w 3040380"/>
                  <a:gd name="connsiteY22" fmla="*/ 2369820 h 2588623"/>
                  <a:gd name="connsiteX23" fmla="*/ 60960 w 3040380"/>
                  <a:gd name="connsiteY23" fmla="*/ 2042160 h 2588623"/>
                  <a:gd name="connsiteX24" fmla="*/ 15240 w 3040380"/>
                  <a:gd name="connsiteY24" fmla="*/ 2026920 h 2588623"/>
                  <a:gd name="connsiteX25" fmla="*/ 30480 w 3040380"/>
                  <a:gd name="connsiteY25" fmla="*/ 1767840 h 2588623"/>
                  <a:gd name="connsiteX26" fmla="*/ 99060 w 3040380"/>
                  <a:gd name="connsiteY26" fmla="*/ 1775460 h 2588623"/>
                  <a:gd name="connsiteX27" fmla="*/ 175260 w 3040380"/>
                  <a:gd name="connsiteY27" fmla="*/ 1356360 h 2588623"/>
                  <a:gd name="connsiteX28" fmla="*/ 251460 w 3040380"/>
                  <a:gd name="connsiteY28" fmla="*/ 1325880 h 2588623"/>
                  <a:gd name="connsiteX29" fmla="*/ 281940 w 3040380"/>
                  <a:gd name="connsiteY29" fmla="*/ 1082040 h 2588623"/>
                  <a:gd name="connsiteX30" fmla="*/ 358140 w 3040380"/>
                  <a:gd name="connsiteY30" fmla="*/ 1059180 h 2588623"/>
                  <a:gd name="connsiteX31" fmla="*/ 373380 w 3040380"/>
                  <a:gd name="connsiteY31" fmla="*/ 876300 h 2588623"/>
                  <a:gd name="connsiteX32" fmla="*/ 640080 w 3040380"/>
                  <a:gd name="connsiteY32" fmla="*/ 944880 h 2588623"/>
                  <a:gd name="connsiteX33" fmla="*/ 746760 w 3040380"/>
                  <a:gd name="connsiteY33" fmla="*/ 670560 h 2588623"/>
                  <a:gd name="connsiteX34" fmla="*/ 792480 w 3040380"/>
                  <a:gd name="connsiteY34" fmla="*/ 670560 h 2588623"/>
                  <a:gd name="connsiteX35" fmla="*/ 937260 w 3040380"/>
                  <a:gd name="connsiteY35" fmla="*/ 160020 h 2588623"/>
                  <a:gd name="connsiteX36" fmla="*/ 1097280 w 3040380"/>
                  <a:gd name="connsiteY36" fmla="*/ 198120 h 2588623"/>
                  <a:gd name="connsiteX37" fmla="*/ 1173480 w 3040380"/>
                  <a:gd name="connsiteY37" fmla="*/ 0 h 2588623"/>
                  <a:gd name="connsiteX38" fmla="*/ 3040380 w 3040380"/>
                  <a:gd name="connsiteY38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0987 w 3040380"/>
                  <a:gd name="connsiteY12" fmla="*/ 1687386 h 2588623"/>
                  <a:gd name="connsiteX13" fmla="*/ 1515658 w 3040380"/>
                  <a:gd name="connsiteY13" fmla="*/ 1747258 h 2588623"/>
                  <a:gd name="connsiteX14" fmla="*/ 1912987 w 3040380"/>
                  <a:gd name="connsiteY14" fmla="*/ 1850672 h 2588623"/>
                  <a:gd name="connsiteX15" fmla="*/ 1760220 w 3040380"/>
                  <a:gd name="connsiteY15" fmla="*/ 2324100 h 2588623"/>
                  <a:gd name="connsiteX16" fmla="*/ 1194284 w 3040380"/>
                  <a:gd name="connsiteY16" fmla="*/ 2309223 h 2588623"/>
                  <a:gd name="connsiteX17" fmla="*/ 792480 w 3040380"/>
                  <a:gd name="connsiteY17" fmla="*/ 2522220 h 2588623"/>
                  <a:gd name="connsiteX18" fmla="*/ 662940 w 3040380"/>
                  <a:gd name="connsiteY18" fmla="*/ 2588623 h 2588623"/>
                  <a:gd name="connsiteX19" fmla="*/ 576943 w 3040380"/>
                  <a:gd name="connsiteY19" fmla="*/ 2536372 h 2588623"/>
                  <a:gd name="connsiteX20" fmla="*/ 396240 w 3040380"/>
                  <a:gd name="connsiteY20" fmla="*/ 2423160 h 2588623"/>
                  <a:gd name="connsiteX21" fmla="*/ 60960 w 3040380"/>
                  <a:gd name="connsiteY21" fmla="*/ 2522220 h 2588623"/>
                  <a:gd name="connsiteX22" fmla="*/ 0 w 3040380"/>
                  <a:gd name="connsiteY22" fmla="*/ 2369820 h 2588623"/>
                  <a:gd name="connsiteX23" fmla="*/ 60960 w 3040380"/>
                  <a:gd name="connsiteY23" fmla="*/ 2042160 h 2588623"/>
                  <a:gd name="connsiteX24" fmla="*/ 15240 w 3040380"/>
                  <a:gd name="connsiteY24" fmla="*/ 2026920 h 2588623"/>
                  <a:gd name="connsiteX25" fmla="*/ 30480 w 3040380"/>
                  <a:gd name="connsiteY25" fmla="*/ 1767840 h 2588623"/>
                  <a:gd name="connsiteX26" fmla="*/ 99060 w 3040380"/>
                  <a:gd name="connsiteY26" fmla="*/ 1775460 h 2588623"/>
                  <a:gd name="connsiteX27" fmla="*/ 175260 w 3040380"/>
                  <a:gd name="connsiteY27" fmla="*/ 1356360 h 2588623"/>
                  <a:gd name="connsiteX28" fmla="*/ 251460 w 3040380"/>
                  <a:gd name="connsiteY28" fmla="*/ 1325880 h 2588623"/>
                  <a:gd name="connsiteX29" fmla="*/ 281940 w 3040380"/>
                  <a:gd name="connsiteY29" fmla="*/ 1082040 h 2588623"/>
                  <a:gd name="connsiteX30" fmla="*/ 358140 w 3040380"/>
                  <a:gd name="connsiteY30" fmla="*/ 1059180 h 2588623"/>
                  <a:gd name="connsiteX31" fmla="*/ 373380 w 3040380"/>
                  <a:gd name="connsiteY31" fmla="*/ 876300 h 2588623"/>
                  <a:gd name="connsiteX32" fmla="*/ 640080 w 3040380"/>
                  <a:gd name="connsiteY32" fmla="*/ 944880 h 2588623"/>
                  <a:gd name="connsiteX33" fmla="*/ 746760 w 3040380"/>
                  <a:gd name="connsiteY33" fmla="*/ 670560 h 2588623"/>
                  <a:gd name="connsiteX34" fmla="*/ 792480 w 3040380"/>
                  <a:gd name="connsiteY34" fmla="*/ 670560 h 2588623"/>
                  <a:gd name="connsiteX35" fmla="*/ 937260 w 3040380"/>
                  <a:gd name="connsiteY35" fmla="*/ 160020 h 2588623"/>
                  <a:gd name="connsiteX36" fmla="*/ 1097280 w 3040380"/>
                  <a:gd name="connsiteY36" fmla="*/ 198120 h 2588623"/>
                  <a:gd name="connsiteX37" fmla="*/ 1173480 w 3040380"/>
                  <a:gd name="connsiteY37" fmla="*/ 0 h 2588623"/>
                  <a:gd name="connsiteX38" fmla="*/ 3040380 w 3040380"/>
                  <a:gd name="connsiteY38" fmla="*/ 7620 h 2588623"/>
                  <a:gd name="connsiteX0" fmla="*/ 3040380 w 3040380"/>
                  <a:gd name="connsiteY0" fmla="*/ 7620 h 2588623"/>
                  <a:gd name="connsiteX1" fmla="*/ 3025140 w 3040380"/>
                  <a:gd name="connsiteY1" fmla="*/ 396240 h 2588623"/>
                  <a:gd name="connsiteX2" fmla="*/ 2933700 w 3040380"/>
                  <a:gd name="connsiteY2" fmla="*/ 883920 h 2588623"/>
                  <a:gd name="connsiteX3" fmla="*/ 2804160 w 3040380"/>
                  <a:gd name="connsiteY3" fmla="*/ 1539240 h 2588623"/>
                  <a:gd name="connsiteX4" fmla="*/ 2453640 w 3040380"/>
                  <a:gd name="connsiteY4" fmla="*/ 1447800 h 2588623"/>
                  <a:gd name="connsiteX5" fmla="*/ 2446020 w 3040380"/>
                  <a:gd name="connsiteY5" fmla="*/ 1539240 h 2588623"/>
                  <a:gd name="connsiteX6" fmla="*/ 2057400 w 3040380"/>
                  <a:gd name="connsiteY6" fmla="*/ 1440180 h 2588623"/>
                  <a:gd name="connsiteX7" fmla="*/ 2016400 w 3040380"/>
                  <a:gd name="connsiteY7" fmla="*/ 1507772 h 2588623"/>
                  <a:gd name="connsiteX8" fmla="*/ 884287 w 3040380"/>
                  <a:gd name="connsiteY8" fmla="*/ 1251958 h 2588623"/>
                  <a:gd name="connsiteX9" fmla="*/ 677458 w 3040380"/>
                  <a:gd name="connsiteY9" fmla="*/ 1545873 h 2588623"/>
                  <a:gd name="connsiteX10" fmla="*/ 650244 w 3040380"/>
                  <a:gd name="connsiteY10" fmla="*/ 1910544 h 2588623"/>
                  <a:gd name="connsiteX11" fmla="*/ 884286 w 3040380"/>
                  <a:gd name="connsiteY11" fmla="*/ 1747258 h 2588623"/>
                  <a:gd name="connsiteX12" fmla="*/ 1150987 w 3040380"/>
                  <a:gd name="connsiteY12" fmla="*/ 1687386 h 2588623"/>
                  <a:gd name="connsiteX13" fmla="*/ 1515658 w 3040380"/>
                  <a:gd name="connsiteY13" fmla="*/ 1747258 h 2588623"/>
                  <a:gd name="connsiteX14" fmla="*/ 1912987 w 3040380"/>
                  <a:gd name="connsiteY14" fmla="*/ 1850672 h 2588623"/>
                  <a:gd name="connsiteX15" fmla="*/ 1760220 w 3040380"/>
                  <a:gd name="connsiteY15" fmla="*/ 2336800 h 2588623"/>
                  <a:gd name="connsiteX16" fmla="*/ 1194284 w 3040380"/>
                  <a:gd name="connsiteY16" fmla="*/ 2309223 h 2588623"/>
                  <a:gd name="connsiteX17" fmla="*/ 792480 w 3040380"/>
                  <a:gd name="connsiteY17" fmla="*/ 2522220 h 2588623"/>
                  <a:gd name="connsiteX18" fmla="*/ 662940 w 3040380"/>
                  <a:gd name="connsiteY18" fmla="*/ 2588623 h 2588623"/>
                  <a:gd name="connsiteX19" fmla="*/ 576943 w 3040380"/>
                  <a:gd name="connsiteY19" fmla="*/ 2536372 h 2588623"/>
                  <a:gd name="connsiteX20" fmla="*/ 396240 w 3040380"/>
                  <a:gd name="connsiteY20" fmla="*/ 2423160 h 2588623"/>
                  <a:gd name="connsiteX21" fmla="*/ 60960 w 3040380"/>
                  <a:gd name="connsiteY21" fmla="*/ 2522220 h 2588623"/>
                  <a:gd name="connsiteX22" fmla="*/ 0 w 3040380"/>
                  <a:gd name="connsiteY22" fmla="*/ 2369820 h 2588623"/>
                  <a:gd name="connsiteX23" fmla="*/ 60960 w 3040380"/>
                  <a:gd name="connsiteY23" fmla="*/ 2042160 h 2588623"/>
                  <a:gd name="connsiteX24" fmla="*/ 15240 w 3040380"/>
                  <a:gd name="connsiteY24" fmla="*/ 2026920 h 2588623"/>
                  <a:gd name="connsiteX25" fmla="*/ 30480 w 3040380"/>
                  <a:gd name="connsiteY25" fmla="*/ 1767840 h 2588623"/>
                  <a:gd name="connsiteX26" fmla="*/ 99060 w 3040380"/>
                  <a:gd name="connsiteY26" fmla="*/ 1775460 h 2588623"/>
                  <a:gd name="connsiteX27" fmla="*/ 175260 w 3040380"/>
                  <a:gd name="connsiteY27" fmla="*/ 1356360 h 2588623"/>
                  <a:gd name="connsiteX28" fmla="*/ 251460 w 3040380"/>
                  <a:gd name="connsiteY28" fmla="*/ 1325880 h 2588623"/>
                  <a:gd name="connsiteX29" fmla="*/ 281940 w 3040380"/>
                  <a:gd name="connsiteY29" fmla="*/ 1082040 h 2588623"/>
                  <a:gd name="connsiteX30" fmla="*/ 358140 w 3040380"/>
                  <a:gd name="connsiteY30" fmla="*/ 1059180 h 2588623"/>
                  <a:gd name="connsiteX31" fmla="*/ 373380 w 3040380"/>
                  <a:gd name="connsiteY31" fmla="*/ 876300 h 2588623"/>
                  <a:gd name="connsiteX32" fmla="*/ 640080 w 3040380"/>
                  <a:gd name="connsiteY32" fmla="*/ 944880 h 2588623"/>
                  <a:gd name="connsiteX33" fmla="*/ 746760 w 3040380"/>
                  <a:gd name="connsiteY33" fmla="*/ 670560 h 2588623"/>
                  <a:gd name="connsiteX34" fmla="*/ 792480 w 3040380"/>
                  <a:gd name="connsiteY34" fmla="*/ 670560 h 2588623"/>
                  <a:gd name="connsiteX35" fmla="*/ 937260 w 3040380"/>
                  <a:gd name="connsiteY35" fmla="*/ 160020 h 2588623"/>
                  <a:gd name="connsiteX36" fmla="*/ 1097280 w 3040380"/>
                  <a:gd name="connsiteY36" fmla="*/ 198120 h 2588623"/>
                  <a:gd name="connsiteX37" fmla="*/ 1173480 w 3040380"/>
                  <a:gd name="connsiteY37" fmla="*/ 0 h 2588623"/>
                  <a:gd name="connsiteX38" fmla="*/ 3040380 w 3040380"/>
                  <a:gd name="connsiteY38" fmla="*/ 7620 h 25886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84287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50244 w 3040380"/>
                  <a:gd name="connsiteY10" fmla="*/ 1910544 h 2575923"/>
                  <a:gd name="connsiteX11" fmla="*/ 884286 w 3040380"/>
                  <a:gd name="connsiteY11" fmla="*/ 1747258 h 2575923"/>
                  <a:gd name="connsiteX12" fmla="*/ 1150987 w 3040380"/>
                  <a:gd name="connsiteY12" fmla="*/ 1687386 h 2575923"/>
                  <a:gd name="connsiteX13" fmla="*/ 1515658 w 3040380"/>
                  <a:gd name="connsiteY13" fmla="*/ 1747258 h 2575923"/>
                  <a:gd name="connsiteX14" fmla="*/ 1912987 w 3040380"/>
                  <a:gd name="connsiteY14" fmla="*/ 1850672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84287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50244 w 3040380"/>
                  <a:gd name="connsiteY10" fmla="*/ 1910544 h 2575923"/>
                  <a:gd name="connsiteX11" fmla="*/ 884286 w 3040380"/>
                  <a:gd name="connsiteY11" fmla="*/ 1747258 h 2575923"/>
                  <a:gd name="connsiteX12" fmla="*/ 1150987 w 3040380"/>
                  <a:gd name="connsiteY12" fmla="*/ 1687386 h 2575923"/>
                  <a:gd name="connsiteX13" fmla="*/ 1515658 w 3040380"/>
                  <a:gd name="connsiteY13" fmla="*/ 17472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84287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50244 w 3040380"/>
                  <a:gd name="connsiteY10" fmla="*/ 1910544 h 2575923"/>
                  <a:gd name="connsiteX11" fmla="*/ 884286 w 3040380"/>
                  <a:gd name="connsiteY11" fmla="*/ 1747258 h 2575923"/>
                  <a:gd name="connsiteX12" fmla="*/ 1150987 w 3040380"/>
                  <a:gd name="connsiteY12" fmla="*/ 16873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84287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50244 w 3040380"/>
                  <a:gd name="connsiteY10" fmla="*/ 1910544 h 2575923"/>
                  <a:gd name="connsiteX11" fmla="*/ 884286 w 3040380"/>
                  <a:gd name="connsiteY11" fmla="*/ 1747258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84287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50244 w 3040380"/>
                  <a:gd name="connsiteY10" fmla="*/ 1910544 h 2575923"/>
                  <a:gd name="connsiteX11" fmla="*/ 901220 w 3040380"/>
                  <a:gd name="connsiteY11" fmla="*/ 17557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84287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50244 w 3040380"/>
                  <a:gd name="connsiteY10" fmla="*/ 19105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84287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37544 w 3040380"/>
                  <a:gd name="connsiteY10" fmla="*/ 19232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71587 w 3040380"/>
                  <a:gd name="connsiteY8" fmla="*/ 1235025 h 2575923"/>
                  <a:gd name="connsiteX9" fmla="*/ 677458 w 3040380"/>
                  <a:gd name="connsiteY9" fmla="*/ 1545873 h 2575923"/>
                  <a:gd name="connsiteX10" fmla="*/ 637544 w 3040380"/>
                  <a:gd name="connsiteY10" fmla="*/ 19232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16400 w 3040380"/>
                  <a:gd name="connsiteY7" fmla="*/ 1507772 h 2575923"/>
                  <a:gd name="connsiteX8" fmla="*/ 854654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37544 w 3040380"/>
                  <a:gd name="connsiteY10" fmla="*/ 19232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46020 w 3040380"/>
                  <a:gd name="connsiteY5" fmla="*/ 1539240 h 2575923"/>
                  <a:gd name="connsiteX6" fmla="*/ 2057400 w 3040380"/>
                  <a:gd name="connsiteY6" fmla="*/ 1440180 h 2575923"/>
                  <a:gd name="connsiteX7" fmla="*/ 2024867 w 3040380"/>
                  <a:gd name="connsiteY7" fmla="*/ 1495072 h 2575923"/>
                  <a:gd name="connsiteX8" fmla="*/ 854654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37544 w 3040380"/>
                  <a:gd name="connsiteY10" fmla="*/ 19232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12153 w 3040380"/>
                  <a:gd name="connsiteY5" fmla="*/ 1551940 h 2575923"/>
                  <a:gd name="connsiteX6" fmla="*/ 2057400 w 3040380"/>
                  <a:gd name="connsiteY6" fmla="*/ 1440180 h 2575923"/>
                  <a:gd name="connsiteX7" fmla="*/ 2024867 w 3040380"/>
                  <a:gd name="connsiteY7" fmla="*/ 1495072 h 2575923"/>
                  <a:gd name="connsiteX8" fmla="*/ 854654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37544 w 3040380"/>
                  <a:gd name="connsiteY10" fmla="*/ 19232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12153 w 3040380"/>
                  <a:gd name="connsiteY5" fmla="*/ 1551940 h 2575923"/>
                  <a:gd name="connsiteX6" fmla="*/ 2057400 w 3040380"/>
                  <a:gd name="connsiteY6" fmla="*/ 1440180 h 2575923"/>
                  <a:gd name="connsiteX7" fmla="*/ 1343300 w 3040380"/>
                  <a:gd name="connsiteY7" fmla="*/ 1325739 h 2575923"/>
                  <a:gd name="connsiteX8" fmla="*/ 854654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37544 w 3040380"/>
                  <a:gd name="connsiteY10" fmla="*/ 19232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3025140 w 3040380"/>
                  <a:gd name="connsiteY1" fmla="*/ 396240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12153 w 3040380"/>
                  <a:gd name="connsiteY5" fmla="*/ 1551940 h 2575923"/>
                  <a:gd name="connsiteX6" fmla="*/ 2023533 w 3040380"/>
                  <a:gd name="connsiteY6" fmla="*/ 1469814 h 2575923"/>
                  <a:gd name="connsiteX7" fmla="*/ 1343300 w 3040380"/>
                  <a:gd name="connsiteY7" fmla="*/ 1325739 h 2575923"/>
                  <a:gd name="connsiteX8" fmla="*/ 854654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37544 w 3040380"/>
                  <a:gd name="connsiteY10" fmla="*/ 19232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3040380 w 3040380"/>
                  <a:gd name="connsiteY0" fmla="*/ 7620 h 2575923"/>
                  <a:gd name="connsiteX1" fmla="*/ 2643176 w 3040380"/>
                  <a:gd name="connsiteY1" fmla="*/ 836077 h 2575923"/>
                  <a:gd name="connsiteX2" fmla="*/ 2933700 w 3040380"/>
                  <a:gd name="connsiteY2" fmla="*/ 883920 h 2575923"/>
                  <a:gd name="connsiteX3" fmla="*/ 2804160 w 3040380"/>
                  <a:gd name="connsiteY3" fmla="*/ 1539240 h 2575923"/>
                  <a:gd name="connsiteX4" fmla="*/ 2453640 w 3040380"/>
                  <a:gd name="connsiteY4" fmla="*/ 1447800 h 2575923"/>
                  <a:gd name="connsiteX5" fmla="*/ 2412153 w 3040380"/>
                  <a:gd name="connsiteY5" fmla="*/ 1551940 h 2575923"/>
                  <a:gd name="connsiteX6" fmla="*/ 2023533 w 3040380"/>
                  <a:gd name="connsiteY6" fmla="*/ 1469814 h 2575923"/>
                  <a:gd name="connsiteX7" fmla="*/ 1343300 w 3040380"/>
                  <a:gd name="connsiteY7" fmla="*/ 1325739 h 2575923"/>
                  <a:gd name="connsiteX8" fmla="*/ 854654 w 3040380"/>
                  <a:gd name="connsiteY8" fmla="*/ 1251958 h 2575923"/>
                  <a:gd name="connsiteX9" fmla="*/ 677458 w 3040380"/>
                  <a:gd name="connsiteY9" fmla="*/ 1545873 h 2575923"/>
                  <a:gd name="connsiteX10" fmla="*/ 637544 w 3040380"/>
                  <a:gd name="connsiteY10" fmla="*/ 1923244 h 2575923"/>
                  <a:gd name="connsiteX11" fmla="*/ 888520 w 3040380"/>
                  <a:gd name="connsiteY11" fmla="*/ 1743024 h 2575923"/>
                  <a:gd name="connsiteX12" fmla="*/ 1150987 w 3040380"/>
                  <a:gd name="connsiteY12" fmla="*/ 1700086 h 2575923"/>
                  <a:gd name="connsiteX13" fmla="*/ 1519891 w 3040380"/>
                  <a:gd name="connsiteY13" fmla="*/ 1759958 h 2575923"/>
                  <a:gd name="connsiteX14" fmla="*/ 1904520 w 3040380"/>
                  <a:gd name="connsiteY14" fmla="*/ 1867605 h 2575923"/>
                  <a:gd name="connsiteX15" fmla="*/ 1760220 w 3040380"/>
                  <a:gd name="connsiteY15" fmla="*/ 2336800 h 2575923"/>
                  <a:gd name="connsiteX16" fmla="*/ 1194284 w 3040380"/>
                  <a:gd name="connsiteY16" fmla="*/ 2309223 h 2575923"/>
                  <a:gd name="connsiteX17" fmla="*/ 792480 w 3040380"/>
                  <a:gd name="connsiteY17" fmla="*/ 2522220 h 2575923"/>
                  <a:gd name="connsiteX18" fmla="*/ 637540 w 3040380"/>
                  <a:gd name="connsiteY18" fmla="*/ 2575923 h 2575923"/>
                  <a:gd name="connsiteX19" fmla="*/ 576943 w 3040380"/>
                  <a:gd name="connsiteY19" fmla="*/ 2536372 h 2575923"/>
                  <a:gd name="connsiteX20" fmla="*/ 396240 w 3040380"/>
                  <a:gd name="connsiteY20" fmla="*/ 2423160 h 2575923"/>
                  <a:gd name="connsiteX21" fmla="*/ 60960 w 3040380"/>
                  <a:gd name="connsiteY21" fmla="*/ 2522220 h 2575923"/>
                  <a:gd name="connsiteX22" fmla="*/ 0 w 3040380"/>
                  <a:gd name="connsiteY22" fmla="*/ 2369820 h 2575923"/>
                  <a:gd name="connsiteX23" fmla="*/ 60960 w 3040380"/>
                  <a:gd name="connsiteY23" fmla="*/ 2042160 h 2575923"/>
                  <a:gd name="connsiteX24" fmla="*/ 15240 w 3040380"/>
                  <a:gd name="connsiteY24" fmla="*/ 2026920 h 2575923"/>
                  <a:gd name="connsiteX25" fmla="*/ 30480 w 3040380"/>
                  <a:gd name="connsiteY25" fmla="*/ 1767840 h 2575923"/>
                  <a:gd name="connsiteX26" fmla="*/ 99060 w 3040380"/>
                  <a:gd name="connsiteY26" fmla="*/ 1775460 h 2575923"/>
                  <a:gd name="connsiteX27" fmla="*/ 175260 w 3040380"/>
                  <a:gd name="connsiteY27" fmla="*/ 1356360 h 2575923"/>
                  <a:gd name="connsiteX28" fmla="*/ 251460 w 3040380"/>
                  <a:gd name="connsiteY28" fmla="*/ 1325880 h 2575923"/>
                  <a:gd name="connsiteX29" fmla="*/ 281940 w 3040380"/>
                  <a:gd name="connsiteY29" fmla="*/ 1082040 h 2575923"/>
                  <a:gd name="connsiteX30" fmla="*/ 358140 w 3040380"/>
                  <a:gd name="connsiteY30" fmla="*/ 1059180 h 2575923"/>
                  <a:gd name="connsiteX31" fmla="*/ 373380 w 3040380"/>
                  <a:gd name="connsiteY31" fmla="*/ 876300 h 2575923"/>
                  <a:gd name="connsiteX32" fmla="*/ 640080 w 3040380"/>
                  <a:gd name="connsiteY32" fmla="*/ 944880 h 2575923"/>
                  <a:gd name="connsiteX33" fmla="*/ 746760 w 3040380"/>
                  <a:gd name="connsiteY33" fmla="*/ 670560 h 2575923"/>
                  <a:gd name="connsiteX34" fmla="*/ 792480 w 3040380"/>
                  <a:gd name="connsiteY34" fmla="*/ 670560 h 2575923"/>
                  <a:gd name="connsiteX35" fmla="*/ 937260 w 3040380"/>
                  <a:gd name="connsiteY35" fmla="*/ 160020 h 2575923"/>
                  <a:gd name="connsiteX36" fmla="*/ 1097280 w 3040380"/>
                  <a:gd name="connsiteY36" fmla="*/ 198120 h 2575923"/>
                  <a:gd name="connsiteX37" fmla="*/ 1173480 w 3040380"/>
                  <a:gd name="connsiteY37" fmla="*/ 0 h 2575923"/>
                  <a:gd name="connsiteX38" fmla="*/ 3040380 w 3040380"/>
                  <a:gd name="connsiteY38" fmla="*/ 7620 h 2575923"/>
                  <a:gd name="connsiteX0" fmla="*/ 2531094 w 2933701"/>
                  <a:gd name="connsiteY0" fmla="*/ 1118787 h 2575923"/>
                  <a:gd name="connsiteX1" fmla="*/ 2643176 w 2933701"/>
                  <a:gd name="connsiteY1" fmla="*/ 836077 h 2575923"/>
                  <a:gd name="connsiteX2" fmla="*/ 2933700 w 2933701"/>
                  <a:gd name="connsiteY2" fmla="*/ 883920 h 2575923"/>
                  <a:gd name="connsiteX3" fmla="*/ 2804160 w 2933701"/>
                  <a:gd name="connsiteY3" fmla="*/ 1539240 h 2575923"/>
                  <a:gd name="connsiteX4" fmla="*/ 2453640 w 2933701"/>
                  <a:gd name="connsiteY4" fmla="*/ 1447800 h 2575923"/>
                  <a:gd name="connsiteX5" fmla="*/ 2412153 w 2933701"/>
                  <a:gd name="connsiteY5" fmla="*/ 1551940 h 2575923"/>
                  <a:gd name="connsiteX6" fmla="*/ 2023533 w 2933701"/>
                  <a:gd name="connsiteY6" fmla="*/ 1469814 h 2575923"/>
                  <a:gd name="connsiteX7" fmla="*/ 1343300 w 2933701"/>
                  <a:gd name="connsiteY7" fmla="*/ 1325739 h 2575923"/>
                  <a:gd name="connsiteX8" fmla="*/ 854654 w 2933701"/>
                  <a:gd name="connsiteY8" fmla="*/ 1251958 h 2575923"/>
                  <a:gd name="connsiteX9" fmla="*/ 677458 w 2933701"/>
                  <a:gd name="connsiteY9" fmla="*/ 1545873 h 2575923"/>
                  <a:gd name="connsiteX10" fmla="*/ 637544 w 2933701"/>
                  <a:gd name="connsiteY10" fmla="*/ 1923244 h 2575923"/>
                  <a:gd name="connsiteX11" fmla="*/ 888520 w 2933701"/>
                  <a:gd name="connsiteY11" fmla="*/ 1743024 h 2575923"/>
                  <a:gd name="connsiteX12" fmla="*/ 1150987 w 2933701"/>
                  <a:gd name="connsiteY12" fmla="*/ 1700086 h 2575923"/>
                  <a:gd name="connsiteX13" fmla="*/ 1519891 w 2933701"/>
                  <a:gd name="connsiteY13" fmla="*/ 1759958 h 2575923"/>
                  <a:gd name="connsiteX14" fmla="*/ 1904520 w 2933701"/>
                  <a:gd name="connsiteY14" fmla="*/ 1867605 h 2575923"/>
                  <a:gd name="connsiteX15" fmla="*/ 1760220 w 2933701"/>
                  <a:gd name="connsiteY15" fmla="*/ 2336800 h 2575923"/>
                  <a:gd name="connsiteX16" fmla="*/ 1194284 w 2933701"/>
                  <a:gd name="connsiteY16" fmla="*/ 2309223 h 2575923"/>
                  <a:gd name="connsiteX17" fmla="*/ 792480 w 2933701"/>
                  <a:gd name="connsiteY17" fmla="*/ 2522220 h 2575923"/>
                  <a:gd name="connsiteX18" fmla="*/ 637540 w 2933701"/>
                  <a:gd name="connsiteY18" fmla="*/ 2575923 h 2575923"/>
                  <a:gd name="connsiteX19" fmla="*/ 576943 w 2933701"/>
                  <a:gd name="connsiteY19" fmla="*/ 2536372 h 2575923"/>
                  <a:gd name="connsiteX20" fmla="*/ 396240 w 2933701"/>
                  <a:gd name="connsiteY20" fmla="*/ 2423160 h 2575923"/>
                  <a:gd name="connsiteX21" fmla="*/ 60960 w 2933701"/>
                  <a:gd name="connsiteY21" fmla="*/ 2522220 h 2575923"/>
                  <a:gd name="connsiteX22" fmla="*/ 0 w 2933701"/>
                  <a:gd name="connsiteY22" fmla="*/ 2369820 h 2575923"/>
                  <a:gd name="connsiteX23" fmla="*/ 60960 w 2933701"/>
                  <a:gd name="connsiteY23" fmla="*/ 2042160 h 2575923"/>
                  <a:gd name="connsiteX24" fmla="*/ 15240 w 2933701"/>
                  <a:gd name="connsiteY24" fmla="*/ 2026920 h 2575923"/>
                  <a:gd name="connsiteX25" fmla="*/ 30480 w 2933701"/>
                  <a:gd name="connsiteY25" fmla="*/ 1767840 h 2575923"/>
                  <a:gd name="connsiteX26" fmla="*/ 99060 w 2933701"/>
                  <a:gd name="connsiteY26" fmla="*/ 1775460 h 2575923"/>
                  <a:gd name="connsiteX27" fmla="*/ 175260 w 2933701"/>
                  <a:gd name="connsiteY27" fmla="*/ 1356360 h 2575923"/>
                  <a:gd name="connsiteX28" fmla="*/ 251460 w 2933701"/>
                  <a:gd name="connsiteY28" fmla="*/ 1325880 h 2575923"/>
                  <a:gd name="connsiteX29" fmla="*/ 281940 w 2933701"/>
                  <a:gd name="connsiteY29" fmla="*/ 1082040 h 2575923"/>
                  <a:gd name="connsiteX30" fmla="*/ 358140 w 2933701"/>
                  <a:gd name="connsiteY30" fmla="*/ 1059180 h 2575923"/>
                  <a:gd name="connsiteX31" fmla="*/ 373380 w 2933701"/>
                  <a:gd name="connsiteY31" fmla="*/ 876300 h 2575923"/>
                  <a:gd name="connsiteX32" fmla="*/ 640080 w 2933701"/>
                  <a:gd name="connsiteY32" fmla="*/ 944880 h 2575923"/>
                  <a:gd name="connsiteX33" fmla="*/ 746760 w 2933701"/>
                  <a:gd name="connsiteY33" fmla="*/ 670560 h 2575923"/>
                  <a:gd name="connsiteX34" fmla="*/ 792480 w 2933701"/>
                  <a:gd name="connsiteY34" fmla="*/ 670560 h 2575923"/>
                  <a:gd name="connsiteX35" fmla="*/ 937260 w 2933701"/>
                  <a:gd name="connsiteY35" fmla="*/ 160020 h 2575923"/>
                  <a:gd name="connsiteX36" fmla="*/ 1097280 w 2933701"/>
                  <a:gd name="connsiteY36" fmla="*/ 198120 h 2575923"/>
                  <a:gd name="connsiteX37" fmla="*/ 1173480 w 2933701"/>
                  <a:gd name="connsiteY37" fmla="*/ 0 h 2575923"/>
                  <a:gd name="connsiteX38" fmla="*/ 2531094 w 2933701"/>
                  <a:gd name="connsiteY38" fmla="*/ 1118787 h 2575923"/>
                  <a:gd name="connsiteX0" fmla="*/ 2564429 w 2933701"/>
                  <a:gd name="connsiteY0" fmla="*/ 1018782 h 2575923"/>
                  <a:gd name="connsiteX1" fmla="*/ 2643176 w 2933701"/>
                  <a:gd name="connsiteY1" fmla="*/ 836077 h 2575923"/>
                  <a:gd name="connsiteX2" fmla="*/ 2933700 w 2933701"/>
                  <a:gd name="connsiteY2" fmla="*/ 883920 h 2575923"/>
                  <a:gd name="connsiteX3" fmla="*/ 2804160 w 2933701"/>
                  <a:gd name="connsiteY3" fmla="*/ 1539240 h 2575923"/>
                  <a:gd name="connsiteX4" fmla="*/ 2453640 w 2933701"/>
                  <a:gd name="connsiteY4" fmla="*/ 1447800 h 2575923"/>
                  <a:gd name="connsiteX5" fmla="*/ 2412153 w 2933701"/>
                  <a:gd name="connsiteY5" fmla="*/ 1551940 h 2575923"/>
                  <a:gd name="connsiteX6" fmla="*/ 2023533 w 2933701"/>
                  <a:gd name="connsiteY6" fmla="*/ 1469814 h 2575923"/>
                  <a:gd name="connsiteX7" fmla="*/ 1343300 w 2933701"/>
                  <a:gd name="connsiteY7" fmla="*/ 1325739 h 2575923"/>
                  <a:gd name="connsiteX8" fmla="*/ 854654 w 2933701"/>
                  <a:gd name="connsiteY8" fmla="*/ 1251958 h 2575923"/>
                  <a:gd name="connsiteX9" fmla="*/ 677458 w 2933701"/>
                  <a:gd name="connsiteY9" fmla="*/ 1545873 h 2575923"/>
                  <a:gd name="connsiteX10" fmla="*/ 637544 w 2933701"/>
                  <a:gd name="connsiteY10" fmla="*/ 1923244 h 2575923"/>
                  <a:gd name="connsiteX11" fmla="*/ 888520 w 2933701"/>
                  <a:gd name="connsiteY11" fmla="*/ 1743024 h 2575923"/>
                  <a:gd name="connsiteX12" fmla="*/ 1150987 w 2933701"/>
                  <a:gd name="connsiteY12" fmla="*/ 1700086 h 2575923"/>
                  <a:gd name="connsiteX13" fmla="*/ 1519891 w 2933701"/>
                  <a:gd name="connsiteY13" fmla="*/ 1759958 h 2575923"/>
                  <a:gd name="connsiteX14" fmla="*/ 1904520 w 2933701"/>
                  <a:gd name="connsiteY14" fmla="*/ 1867605 h 2575923"/>
                  <a:gd name="connsiteX15" fmla="*/ 1760220 w 2933701"/>
                  <a:gd name="connsiteY15" fmla="*/ 2336800 h 2575923"/>
                  <a:gd name="connsiteX16" fmla="*/ 1194284 w 2933701"/>
                  <a:gd name="connsiteY16" fmla="*/ 2309223 h 2575923"/>
                  <a:gd name="connsiteX17" fmla="*/ 792480 w 2933701"/>
                  <a:gd name="connsiteY17" fmla="*/ 2522220 h 2575923"/>
                  <a:gd name="connsiteX18" fmla="*/ 637540 w 2933701"/>
                  <a:gd name="connsiteY18" fmla="*/ 2575923 h 2575923"/>
                  <a:gd name="connsiteX19" fmla="*/ 576943 w 2933701"/>
                  <a:gd name="connsiteY19" fmla="*/ 2536372 h 2575923"/>
                  <a:gd name="connsiteX20" fmla="*/ 396240 w 2933701"/>
                  <a:gd name="connsiteY20" fmla="*/ 2423160 h 2575923"/>
                  <a:gd name="connsiteX21" fmla="*/ 60960 w 2933701"/>
                  <a:gd name="connsiteY21" fmla="*/ 2522220 h 2575923"/>
                  <a:gd name="connsiteX22" fmla="*/ 0 w 2933701"/>
                  <a:gd name="connsiteY22" fmla="*/ 2369820 h 2575923"/>
                  <a:gd name="connsiteX23" fmla="*/ 60960 w 2933701"/>
                  <a:gd name="connsiteY23" fmla="*/ 2042160 h 2575923"/>
                  <a:gd name="connsiteX24" fmla="*/ 15240 w 2933701"/>
                  <a:gd name="connsiteY24" fmla="*/ 2026920 h 2575923"/>
                  <a:gd name="connsiteX25" fmla="*/ 30480 w 2933701"/>
                  <a:gd name="connsiteY25" fmla="*/ 1767840 h 2575923"/>
                  <a:gd name="connsiteX26" fmla="*/ 99060 w 2933701"/>
                  <a:gd name="connsiteY26" fmla="*/ 1775460 h 2575923"/>
                  <a:gd name="connsiteX27" fmla="*/ 175260 w 2933701"/>
                  <a:gd name="connsiteY27" fmla="*/ 1356360 h 2575923"/>
                  <a:gd name="connsiteX28" fmla="*/ 251460 w 2933701"/>
                  <a:gd name="connsiteY28" fmla="*/ 1325880 h 2575923"/>
                  <a:gd name="connsiteX29" fmla="*/ 281940 w 2933701"/>
                  <a:gd name="connsiteY29" fmla="*/ 1082040 h 2575923"/>
                  <a:gd name="connsiteX30" fmla="*/ 358140 w 2933701"/>
                  <a:gd name="connsiteY30" fmla="*/ 1059180 h 2575923"/>
                  <a:gd name="connsiteX31" fmla="*/ 373380 w 2933701"/>
                  <a:gd name="connsiteY31" fmla="*/ 876300 h 2575923"/>
                  <a:gd name="connsiteX32" fmla="*/ 640080 w 2933701"/>
                  <a:gd name="connsiteY32" fmla="*/ 944880 h 2575923"/>
                  <a:gd name="connsiteX33" fmla="*/ 746760 w 2933701"/>
                  <a:gd name="connsiteY33" fmla="*/ 670560 h 2575923"/>
                  <a:gd name="connsiteX34" fmla="*/ 792480 w 2933701"/>
                  <a:gd name="connsiteY34" fmla="*/ 670560 h 2575923"/>
                  <a:gd name="connsiteX35" fmla="*/ 937260 w 2933701"/>
                  <a:gd name="connsiteY35" fmla="*/ 160020 h 2575923"/>
                  <a:gd name="connsiteX36" fmla="*/ 1097280 w 2933701"/>
                  <a:gd name="connsiteY36" fmla="*/ 198120 h 2575923"/>
                  <a:gd name="connsiteX37" fmla="*/ 1173480 w 2933701"/>
                  <a:gd name="connsiteY37" fmla="*/ 0 h 2575923"/>
                  <a:gd name="connsiteX38" fmla="*/ 2564429 w 2933701"/>
                  <a:gd name="connsiteY38" fmla="*/ 1018782 h 2575923"/>
                  <a:gd name="connsiteX0" fmla="*/ 2564429 w 2933701"/>
                  <a:gd name="connsiteY0" fmla="*/ 858762 h 2415903"/>
                  <a:gd name="connsiteX1" fmla="*/ 2643176 w 2933701"/>
                  <a:gd name="connsiteY1" fmla="*/ 676057 h 2415903"/>
                  <a:gd name="connsiteX2" fmla="*/ 2933700 w 2933701"/>
                  <a:gd name="connsiteY2" fmla="*/ 723900 h 2415903"/>
                  <a:gd name="connsiteX3" fmla="*/ 2804160 w 2933701"/>
                  <a:gd name="connsiteY3" fmla="*/ 1379220 h 2415903"/>
                  <a:gd name="connsiteX4" fmla="*/ 2453640 w 2933701"/>
                  <a:gd name="connsiteY4" fmla="*/ 1287780 h 2415903"/>
                  <a:gd name="connsiteX5" fmla="*/ 2412153 w 2933701"/>
                  <a:gd name="connsiteY5" fmla="*/ 1391920 h 2415903"/>
                  <a:gd name="connsiteX6" fmla="*/ 2023533 w 2933701"/>
                  <a:gd name="connsiteY6" fmla="*/ 1309794 h 2415903"/>
                  <a:gd name="connsiteX7" fmla="*/ 1343300 w 2933701"/>
                  <a:gd name="connsiteY7" fmla="*/ 1165719 h 2415903"/>
                  <a:gd name="connsiteX8" fmla="*/ 854654 w 2933701"/>
                  <a:gd name="connsiteY8" fmla="*/ 1091938 h 2415903"/>
                  <a:gd name="connsiteX9" fmla="*/ 677458 w 2933701"/>
                  <a:gd name="connsiteY9" fmla="*/ 1385853 h 2415903"/>
                  <a:gd name="connsiteX10" fmla="*/ 637544 w 2933701"/>
                  <a:gd name="connsiteY10" fmla="*/ 1763224 h 2415903"/>
                  <a:gd name="connsiteX11" fmla="*/ 888520 w 2933701"/>
                  <a:gd name="connsiteY11" fmla="*/ 1583004 h 2415903"/>
                  <a:gd name="connsiteX12" fmla="*/ 1150987 w 2933701"/>
                  <a:gd name="connsiteY12" fmla="*/ 1540066 h 2415903"/>
                  <a:gd name="connsiteX13" fmla="*/ 1519891 w 2933701"/>
                  <a:gd name="connsiteY13" fmla="*/ 1599938 h 2415903"/>
                  <a:gd name="connsiteX14" fmla="*/ 1904520 w 2933701"/>
                  <a:gd name="connsiteY14" fmla="*/ 1707585 h 2415903"/>
                  <a:gd name="connsiteX15" fmla="*/ 1760220 w 2933701"/>
                  <a:gd name="connsiteY15" fmla="*/ 2176780 h 2415903"/>
                  <a:gd name="connsiteX16" fmla="*/ 1194284 w 2933701"/>
                  <a:gd name="connsiteY16" fmla="*/ 2149203 h 2415903"/>
                  <a:gd name="connsiteX17" fmla="*/ 792480 w 2933701"/>
                  <a:gd name="connsiteY17" fmla="*/ 2362200 h 2415903"/>
                  <a:gd name="connsiteX18" fmla="*/ 637540 w 2933701"/>
                  <a:gd name="connsiteY18" fmla="*/ 2415903 h 2415903"/>
                  <a:gd name="connsiteX19" fmla="*/ 576943 w 2933701"/>
                  <a:gd name="connsiteY19" fmla="*/ 2376352 h 2415903"/>
                  <a:gd name="connsiteX20" fmla="*/ 396240 w 2933701"/>
                  <a:gd name="connsiteY20" fmla="*/ 2263140 h 2415903"/>
                  <a:gd name="connsiteX21" fmla="*/ 60960 w 2933701"/>
                  <a:gd name="connsiteY21" fmla="*/ 2362200 h 2415903"/>
                  <a:gd name="connsiteX22" fmla="*/ 0 w 2933701"/>
                  <a:gd name="connsiteY22" fmla="*/ 2209800 h 2415903"/>
                  <a:gd name="connsiteX23" fmla="*/ 60960 w 2933701"/>
                  <a:gd name="connsiteY23" fmla="*/ 1882140 h 2415903"/>
                  <a:gd name="connsiteX24" fmla="*/ 15240 w 2933701"/>
                  <a:gd name="connsiteY24" fmla="*/ 1866900 h 2415903"/>
                  <a:gd name="connsiteX25" fmla="*/ 30480 w 2933701"/>
                  <a:gd name="connsiteY25" fmla="*/ 1607820 h 2415903"/>
                  <a:gd name="connsiteX26" fmla="*/ 99060 w 2933701"/>
                  <a:gd name="connsiteY26" fmla="*/ 1615440 h 2415903"/>
                  <a:gd name="connsiteX27" fmla="*/ 175260 w 2933701"/>
                  <a:gd name="connsiteY27" fmla="*/ 1196340 h 2415903"/>
                  <a:gd name="connsiteX28" fmla="*/ 251460 w 2933701"/>
                  <a:gd name="connsiteY28" fmla="*/ 1165860 h 2415903"/>
                  <a:gd name="connsiteX29" fmla="*/ 281940 w 2933701"/>
                  <a:gd name="connsiteY29" fmla="*/ 922020 h 2415903"/>
                  <a:gd name="connsiteX30" fmla="*/ 358140 w 2933701"/>
                  <a:gd name="connsiteY30" fmla="*/ 899160 h 2415903"/>
                  <a:gd name="connsiteX31" fmla="*/ 373380 w 2933701"/>
                  <a:gd name="connsiteY31" fmla="*/ 716280 h 2415903"/>
                  <a:gd name="connsiteX32" fmla="*/ 640080 w 2933701"/>
                  <a:gd name="connsiteY32" fmla="*/ 784860 h 2415903"/>
                  <a:gd name="connsiteX33" fmla="*/ 746760 w 2933701"/>
                  <a:gd name="connsiteY33" fmla="*/ 510540 h 2415903"/>
                  <a:gd name="connsiteX34" fmla="*/ 792480 w 2933701"/>
                  <a:gd name="connsiteY34" fmla="*/ 510540 h 2415903"/>
                  <a:gd name="connsiteX35" fmla="*/ 937260 w 2933701"/>
                  <a:gd name="connsiteY35" fmla="*/ 0 h 2415903"/>
                  <a:gd name="connsiteX36" fmla="*/ 1097280 w 2933701"/>
                  <a:gd name="connsiteY36" fmla="*/ 38100 h 2415903"/>
                  <a:gd name="connsiteX37" fmla="*/ 2098526 w 2933701"/>
                  <a:gd name="connsiteY37" fmla="*/ 765027 h 2415903"/>
                  <a:gd name="connsiteX38" fmla="*/ 2564429 w 2933701"/>
                  <a:gd name="connsiteY38" fmla="*/ 858762 h 2415903"/>
                  <a:gd name="connsiteX0" fmla="*/ 2564429 w 2933701"/>
                  <a:gd name="connsiteY0" fmla="*/ 858762 h 2415903"/>
                  <a:gd name="connsiteX1" fmla="*/ 2643176 w 2933701"/>
                  <a:gd name="connsiteY1" fmla="*/ 676057 h 2415903"/>
                  <a:gd name="connsiteX2" fmla="*/ 2933700 w 2933701"/>
                  <a:gd name="connsiteY2" fmla="*/ 723900 h 2415903"/>
                  <a:gd name="connsiteX3" fmla="*/ 2804160 w 2933701"/>
                  <a:gd name="connsiteY3" fmla="*/ 1379220 h 2415903"/>
                  <a:gd name="connsiteX4" fmla="*/ 2453640 w 2933701"/>
                  <a:gd name="connsiteY4" fmla="*/ 1287780 h 2415903"/>
                  <a:gd name="connsiteX5" fmla="*/ 2412153 w 2933701"/>
                  <a:gd name="connsiteY5" fmla="*/ 1391920 h 2415903"/>
                  <a:gd name="connsiteX6" fmla="*/ 2023533 w 2933701"/>
                  <a:gd name="connsiteY6" fmla="*/ 1309794 h 2415903"/>
                  <a:gd name="connsiteX7" fmla="*/ 1343300 w 2933701"/>
                  <a:gd name="connsiteY7" fmla="*/ 1165719 h 2415903"/>
                  <a:gd name="connsiteX8" fmla="*/ 854654 w 2933701"/>
                  <a:gd name="connsiteY8" fmla="*/ 1091938 h 2415903"/>
                  <a:gd name="connsiteX9" fmla="*/ 677458 w 2933701"/>
                  <a:gd name="connsiteY9" fmla="*/ 1385853 h 2415903"/>
                  <a:gd name="connsiteX10" fmla="*/ 637544 w 2933701"/>
                  <a:gd name="connsiteY10" fmla="*/ 1763224 h 2415903"/>
                  <a:gd name="connsiteX11" fmla="*/ 888520 w 2933701"/>
                  <a:gd name="connsiteY11" fmla="*/ 1583004 h 2415903"/>
                  <a:gd name="connsiteX12" fmla="*/ 1150987 w 2933701"/>
                  <a:gd name="connsiteY12" fmla="*/ 1540066 h 2415903"/>
                  <a:gd name="connsiteX13" fmla="*/ 1519891 w 2933701"/>
                  <a:gd name="connsiteY13" fmla="*/ 1599938 h 2415903"/>
                  <a:gd name="connsiteX14" fmla="*/ 1904520 w 2933701"/>
                  <a:gd name="connsiteY14" fmla="*/ 1707585 h 2415903"/>
                  <a:gd name="connsiteX15" fmla="*/ 1760220 w 2933701"/>
                  <a:gd name="connsiteY15" fmla="*/ 2176780 h 2415903"/>
                  <a:gd name="connsiteX16" fmla="*/ 1194284 w 2933701"/>
                  <a:gd name="connsiteY16" fmla="*/ 2149203 h 2415903"/>
                  <a:gd name="connsiteX17" fmla="*/ 792480 w 2933701"/>
                  <a:gd name="connsiteY17" fmla="*/ 2362200 h 2415903"/>
                  <a:gd name="connsiteX18" fmla="*/ 637540 w 2933701"/>
                  <a:gd name="connsiteY18" fmla="*/ 2415903 h 2415903"/>
                  <a:gd name="connsiteX19" fmla="*/ 576943 w 2933701"/>
                  <a:gd name="connsiteY19" fmla="*/ 2376352 h 2415903"/>
                  <a:gd name="connsiteX20" fmla="*/ 396240 w 2933701"/>
                  <a:gd name="connsiteY20" fmla="*/ 2263140 h 2415903"/>
                  <a:gd name="connsiteX21" fmla="*/ 60960 w 2933701"/>
                  <a:gd name="connsiteY21" fmla="*/ 2362200 h 2415903"/>
                  <a:gd name="connsiteX22" fmla="*/ 0 w 2933701"/>
                  <a:gd name="connsiteY22" fmla="*/ 2209800 h 2415903"/>
                  <a:gd name="connsiteX23" fmla="*/ 60960 w 2933701"/>
                  <a:gd name="connsiteY23" fmla="*/ 1882140 h 2415903"/>
                  <a:gd name="connsiteX24" fmla="*/ 15240 w 2933701"/>
                  <a:gd name="connsiteY24" fmla="*/ 1866900 h 2415903"/>
                  <a:gd name="connsiteX25" fmla="*/ 30480 w 2933701"/>
                  <a:gd name="connsiteY25" fmla="*/ 1607820 h 2415903"/>
                  <a:gd name="connsiteX26" fmla="*/ 99060 w 2933701"/>
                  <a:gd name="connsiteY26" fmla="*/ 1615440 h 2415903"/>
                  <a:gd name="connsiteX27" fmla="*/ 175260 w 2933701"/>
                  <a:gd name="connsiteY27" fmla="*/ 1196340 h 2415903"/>
                  <a:gd name="connsiteX28" fmla="*/ 251460 w 2933701"/>
                  <a:gd name="connsiteY28" fmla="*/ 1165860 h 2415903"/>
                  <a:gd name="connsiteX29" fmla="*/ 281940 w 2933701"/>
                  <a:gd name="connsiteY29" fmla="*/ 922020 h 2415903"/>
                  <a:gd name="connsiteX30" fmla="*/ 358140 w 2933701"/>
                  <a:gd name="connsiteY30" fmla="*/ 899160 h 2415903"/>
                  <a:gd name="connsiteX31" fmla="*/ 373380 w 2933701"/>
                  <a:gd name="connsiteY31" fmla="*/ 716280 h 2415903"/>
                  <a:gd name="connsiteX32" fmla="*/ 640080 w 2933701"/>
                  <a:gd name="connsiteY32" fmla="*/ 784860 h 2415903"/>
                  <a:gd name="connsiteX33" fmla="*/ 746760 w 2933701"/>
                  <a:gd name="connsiteY33" fmla="*/ 510540 h 2415903"/>
                  <a:gd name="connsiteX34" fmla="*/ 792480 w 2933701"/>
                  <a:gd name="connsiteY34" fmla="*/ 510540 h 2415903"/>
                  <a:gd name="connsiteX35" fmla="*/ 937260 w 2933701"/>
                  <a:gd name="connsiteY35" fmla="*/ 0 h 2415903"/>
                  <a:gd name="connsiteX36" fmla="*/ 2088998 w 2933701"/>
                  <a:gd name="connsiteY36" fmla="*/ 979815 h 2415903"/>
                  <a:gd name="connsiteX37" fmla="*/ 2098526 w 2933701"/>
                  <a:gd name="connsiteY37" fmla="*/ 765027 h 2415903"/>
                  <a:gd name="connsiteX38" fmla="*/ 2564429 w 2933701"/>
                  <a:gd name="connsiteY38" fmla="*/ 858762 h 2415903"/>
                  <a:gd name="connsiteX0" fmla="*/ 2564429 w 2933701"/>
                  <a:gd name="connsiteY0" fmla="*/ 348221 h 1905362"/>
                  <a:gd name="connsiteX1" fmla="*/ 2643176 w 2933701"/>
                  <a:gd name="connsiteY1" fmla="*/ 165516 h 1905362"/>
                  <a:gd name="connsiteX2" fmla="*/ 2933700 w 2933701"/>
                  <a:gd name="connsiteY2" fmla="*/ 213359 h 1905362"/>
                  <a:gd name="connsiteX3" fmla="*/ 2804160 w 2933701"/>
                  <a:gd name="connsiteY3" fmla="*/ 868679 h 1905362"/>
                  <a:gd name="connsiteX4" fmla="*/ 2453640 w 2933701"/>
                  <a:gd name="connsiteY4" fmla="*/ 777239 h 1905362"/>
                  <a:gd name="connsiteX5" fmla="*/ 2412153 w 2933701"/>
                  <a:gd name="connsiteY5" fmla="*/ 881379 h 1905362"/>
                  <a:gd name="connsiteX6" fmla="*/ 2023533 w 2933701"/>
                  <a:gd name="connsiteY6" fmla="*/ 799253 h 1905362"/>
                  <a:gd name="connsiteX7" fmla="*/ 1343300 w 2933701"/>
                  <a:gd name="connsiteY7" fmla="*/ 655178 h 1905362"/>
                  <a:gd name="connsiteX8" fmla="*/ 854654 w 2933701"/>
                  <a:gd name="connsiteY8" fmla="*/ 581397 h 1905362"/>
                  <a:gd name="connsiteX9" fmla="*/ 677458 w 2933701"/>
                  <a:gd name="connsiteY9" fmla="*/ 875312 h 1905362"/>
                  <a:gd name="connsiteX10" fmla="*/ 637544 w 2933701"/>
                  <a:gd name="connsiteY10" fmla="*/ 1252683 h 1905362"/>
                  <a:gd name="connsiteX11" fmla="*/ 888520 w 2933701"/>
                  <a:gd name="connsiteY11" fmla="*/ 1072463 h 1905362"/>
                  <a:gd name="connsiteX12" fmla="*/ 1150987 w 2933701"/>
                  <a:gd name="connsiteY12" fmla="*/ 1029525 h 1905362"/>
                  <a:gd name="connsiteX13" fmla="*/ 1519891 w 2933701"/>
                  <a:gd name="connsiteY13" fmla="*/ 1089397 h 1905362"/>
                  <a:gd name="connsiteX14" fmla="*/ 1904520 w 2933701"/>
                  <a:gd name="connsiteY14" fmla="*/ 1197044 h 1905362"/>
                  <a:gd name="connsiteX15" fmla="*/ 1760220 w 2933701"/>
                  <a:gd name="connsiteY15" fmla="*/ 1666239 h 1905362"/>
                  <a:gd name="connsiteX16" fmla="*/ 1194284 w 2933701"/>
                  <a:gd name="connsiteY16" fmla="*/ 1638662 h 1905362"/>
                  <a:gd name="connsiteX17" fmla="*/ 792480 w 2933701"/>
                  <a:gd name="connsiteY17" fmla="*/ 1851659 h 1905362"/>
                  <a:gd name="connsiteX18" fmla="*/ 637540 w 2933701"/>
                  <a:gd name="connsiteY18" fmla="*/ 1905362 h 1905362"/>
                  <a:gd name="connsiteX19" fmla="*/ 576943 w 2933701"/>
                  <a:gd name="connsiteY19" fmla="*/ 1865811 h 1905362"/>
                  <a:gd name="connsiteX20" fmla="*/ 396240 w 2933701"/>
                  <a:gd name="connsiteY20" fmla="*/ 1752599 h 1905362"/>
                  <a:gd name="connsiteX21" fmla="*/ 60960 w 2933701"/>
                  <a:gd name="connsiteY21" fmla="*/ 1851659 h 1905362"/>
                  <a:gd name="connsiteX22" fmla="*/ 0 w 2933701"/>
                  <a:gd name="connsiteY22" fmla="*/ 1699259 h 1905362"/>
                  <a:gd name="connsiteX23" fmla="*/ 60960 w 2933701"/>
                  <a:gd name="connsiteY23" fmla="*/ 1371599 h 1905362"/>
                  <a:gd name="connsiteX24" fmla="*/ 15240 w 2933701"/>
                  <a:gd name="connsiteY24" fmla="*/ 1356359 h 1905362"/>
                  <a:gd name="connsiteX25" fmla="*/ 30480 w 2933701"/>
                  <a:gd name="connsiteY25" fmla="*/ 1097279 h 1905362"/>
                  <a:gd name="connsiteX26" fmla="*/ 99060 w 2933701"/>
                  <a:gd name="connsiteY26" fmla="*/ 1104899 h 1905362"/>
                  <a:gd name="connsiteX27" fmla="*/ 175260 w 2933701"/>
                  <a:gd name="connsiteY27" fmla="*/ 685799 h 1905362"/>
                  <a:gd name="connsiteX28" fmla="*/ 251460 w 2933701"/>
                  <a:gd name="connsiteY28" fmla="*/ 655319 h 1905362"/>
                  <a:gd name="connsiteX29" fmla="*/ 281940 w 2933701"/>
                  <a:gd name="connsiteY29" fmla="*/ 411479 h 1905362"/>
                  <a:gd name="connsiteX30" fmla="*/ 358140 w 2933701"/>
                  <a:gd name="connsiteY30" fmla="*/ 388619 h 1905362"/>
                  <a:gd name="connsiteX31" fmla="*/ 373380 w 2933701"/>
                  <a:gd name="connsiteY31" fmla="*/ 205739 h 1905362"/>
                  <a:gd name="connsiteX32" fmla="*/ 640080 w 2933701"/>
                  <a:gd name="connsiteY32" fmla="*/ 274319 h 1905362"/>
                  <a:gd name="connsiteX33" fmla="*/ 746760 w 2933701"/>
                  <a:gd name="connsiteY33" fmla="*/ -1 h 1905362"/>
                  <a:gd name="connsiteX34" fmla="*/ 792480 w 2933701"/>
                  <a:gd name="connsiteY34" fmla="*/ -1 h 1905362"/>
                  <a:gd name="connsiteX35" fmla="*/ 1412285 w 2933701"/>
                  <a:gd name="connsiteY35" fmla="*/ 339502 h 1905362"/>
                  <a:gd name="connsiteX36" fmla="*/ 2088998 w 2933701"/>
                  <a:gd name="connsiteY36" fmla="*/ 469274 h 1905362"/>
                  <a:gd name="connsiteX37" fmla="*/ 2098526 w 2933701"/>
                  <a:gd name="connsiteY37" fmla="*/ 254486 h 1905362"/>
                  <a:gd name="connsiteX38" fmla="*/ 2564429 w 2933701"/>
                  <a:gd name="connsiteY38" fmla="*/ 348221 h 1905362"/>
                  <a:gd name="connsiteX0" fmla="*/ 2564429 w 2933701"/>
                  <a:gd name="connsiteY0" fmla="*/ 348221 h 1905362"/>
                  <a:gd name="connsiteX1" fmla="*/ 2643176 w 2933701"/>
                  <a:gd name="connsiteY1" fmla="*/ 165516 h 1905362"/>
                  <a:gd name="connsiteX2" fmla="*/ 2933700 w 2933701"/>
                  <a:gd name="connsiteY2" fmla="*/ 213359 h 1905362"/>
                  <a:gd name="connsiteX3" fmla="*/ 2804160 w 2933701"/>
                  <a:gd name="connsiteY3" fmla="*/ 868679 h 1905362"/>
                  <a:gd name="connsiteX4" fmla="*/ 2453640 w 2933701"/>
                  <a:gd name="connsiteY4" fmla="*/ 777239 h 1905362"/>
                  <a:gd name="connsiteX5" fmla="*/ 2412153 w 2933701"/>
                  <a:gd name="connsiteY5" fmla="*/ 881379 h 1905362"/>
                  <a:gd name="connsiteX6" fmla="*/ 2023533 w 2933701"/>
                  <a:gd name="connsiteY6" fmla="*/ 799253 h 1905362"/>
                  <a:gd name="connsiteX7" fmla="*/ 1343300 w 2933701"/>
                  <a:gd name="connsiteY7" fmla="*/ 655178 h 1905362"/>
                  <a:gd name="connsiteX8" fmla="*/ 854654 w 2933701"/>
                  <a:gd name="connsiteY8" fmla="*/ 581397 h 1905362"/>
                  <a:gd name="connsiteX9" fmla="*/ 677458 w 2933701"/>
                  <a:gd name="connsiteY9" fmla="*/ 875312 h 1905362"/>
                  <a:gd name="connsiteX10" fmla="*/ 637544 w 2933701"/>
                  <a:gd name="connsiteY10" fmla="*/ 1252683 h 1905362"/>
                  <a:gd name="connsiteX11" fmla="*/ 888520 w 2933701"/>
                  <a:gd name="connsiteY11" fmla="*/ 1072463 h 1905362"/>
                  <a:gd name="connsiteX12" fmla="*/ 1150987 w 2933701"/>
                  <a:gd name="connsiteY12" fmla="*/ 1029525 h 1905362"/>
                  <a:gd name="connsiteX13" fmla="*/ 1519891 w 2933701"/>
                  <a:gd name="connsiteY13" fmla="*/ 1089397 h 1905362"/>
                  <a:gd name="connsiteX14" fmla="*/ 1904520 w 2933701"/>
                  <a:gd name="connsiteY14" fmla="*/ 1197044 h 1905362"/>
                  <a:gd name="connsiteX15" fmla="*/ 1760220 w 2933701"/>
                  <a:gd name="connsiteY15" fmla="*/ 1666239 h 1905362"/>
                  <a:gd name="connsiteX16" fmla="*/ 1194284 w 2933701"/>
                  <a:gd name="connsiteY16" fmla="*/ 1638662 h 1905362"/>
                  <a:gd name="connsiteX17" fmla="*/ 792480 w 2933701"/>
                  <a:gd name="connsiteY17" fmla="*/ 1851659 h 1905362"/>
                  <a:gd name="connsiteX18" fmla="*/ 637540 w 2933701"/>
                  <a:gd name="connsiteY18" fmla="*/ 1905362 h 1905362"/>
                  <a:gd name="connsiteX19" fmla="*/ 576943 w 2933701"/>
                  <a:gd name="connsiteY19" fmla="*/ 1865811 h 1905362"/>
                  <a:gd name="connsiteX20" fmla="*/ 396240 w 2933701"/>
                  <a:gd name="connsiteY20" fmla="*/ 1752599 h 1905362"/>
                  <a:gd name="connsiteX21" fmla="*/ 60960 w 2933701"/>
                  <a:gd name="connsiteY21" fmla="*/ 1851659 h 1905362"/>
                  <a:gd name="connsiteX22" fmla="*/ 0 w 2933701"/>
                  <a:gd name="connsiteY22" fmla="*/ 1699259 h 1905362"/>
                  <a:gd name="connsiteX23" fmla="*/ 60960 w 2933701"/>
                  <a:gd name="connsiteY23" fmla="*/ 1371599 h 1905362"/>
                  <a:gd name="connsiteX24" fmla="*/ 15240 w 2933701"/>
                  <a:gd name="connsiteY24" fmla="*/ 1356359 h 1905362"/>
                  <a:gd name="connsiteX25" fmla="*/ 30480 w 2933701"/>
                  <a:gd name="connsiteY25" fmla="*/ 1097279 h 1905362"/>
                  <a:gd name="connsiteX26" fmla="*/ 99060 w 2933701"/>
                  <a:gd name="connsiteY26" fmla="*/ 1104899 h 1905362"/>
                  <a:gd name="connsiteX27" fmla="*/ 175260 w 2933701"/>
                  <a:gd name="connsiteY27" fmla="*/ 685799 h 1905362"/>
                  <a:gd name="connsiteX28" fmla="*/ 251460 w 2933701"/>
                  <a:gd name="connsiteY28" fmla="*/ 655319 h 1905362"/>
                  <a:gd name="connsiteX29" fmla="*/ 281940 w 2933701"/>
                  <a:gd name="connsiteY29" fmla="*/ 411479 h 1905362"/>
                  <a:gd name="connsiteX30" fmla="*/ 358140 w 2933701"/>
                  <a:gd name="connsiteY30" fmla="*/ 388619 h 1905362"/>
                  <a:gd name="connsiteX31" fmla="*/ 373380 w 2933701"/>
                  <a:gd name="connsiteY31" fmla="*/ 205739 h 1905362"/>
                  <a:gd name="connsiteX32" fmla="*/ 640080 w 2933701"/>
                  <a:gd name="connsiteY32" fmla="*/ 274319 h 1905362"/>
                  <a:gd name="connsiteX33" fmla="*/ 746760 w 2933701"/>
                  <a:gd name="connsiteY33" fmla="*/ -1 h 1905362"/>
                  <a:gd name="connsiteX34" fmla="*/ 1384177 w 2933701"/>
                  <a:gd name="connsiteY34" fmla="*/ 175009 h 1905362"/>
                  <a:gd name="connsiteX35" fmla="*/ 1412285 w 2933701"/>
                  <a:gd name="connsiteY35" fmla="*/ 339502 h 1905362"/>
                  <a:gd name="connsiteX36" fmla="*/ 2088998 w 2933701"/>
                  <a:gd name="connsiteY36" fmla="*/ 469274 h 1905362"/>
                  <a:gd name="connsiteX37" fmla="*/ 2098526 w 2933701"/>
                  <a:gd name="connsiteY37" fmla="*/ 254486 h 1905362"/>
                  <a:gd name="connsiteX38" fmla="*/ 2564429 w 2933701"/>
                  <a:gd name="connsiteY38" fmla="*/ 348221 h 1905362"/>
                  <a:gd name="connsiteX0" fmla="*/ 2564429 w 2933701"/>
                  <a:gd name="connsiteY0" fmla="*/ 348221 h 1905362"/>
                  <a:gd name="connsiteX1" fmla="*/ 2643176 w 2933701"/>
                  <a:gd name="connsiteY1" fmla="*/ 165516 h 1905362"/>
                  <a:gd name="connsiteX2" fmla="*/ 2933700 w 2933701"/>
                  <a:gd name="connsiteY2" fmla="*/ 213359 h 1905362"/>
                  <a:gd name="connsiteX3" fmla="*/ 2804160 w 2933701"/>
                  <a:gd name="connsiteY3" fmla="*/ 868679 h 1905362"/>
                  <a:gd name="connsiteX4" fmla="*/ 2453640 w 2933701"/>
                  <a:gd name="connsiteY4" fmla="*/ 777239 h 1905362"/>
                  <a:gd name="connsiteX5" fmla="*/ 2412153 w 2933701"/>
                  <a:gd name="connsiteY5" fmla="*/ 881379 h 1905362"/>
                  <a:gd name="connsiteX6" fmla="*/ 2023533 w 2933701"/>
                  <a:gd name="connsiteY6" fmla="*/ 799253 h 1905362"/>
                  <a:gd name="connsiteX7" fmla="*/ 1343300 w 2933701"/>
                  <a:gd name="connsiteY7" fmla="*/ 655178 h 1905362"/>
                  <a:gd name="connsiteX8" fmla="*/ 854654 w 2933701"/>
                  <a:gd name="connsiteY8" fmla="*/ 581397 h 1905362"/>
                  <a:gd name="connsiteX9" fmla="*/ 677458 w 2933701"/>
                  <a:gd name="connsiteY9" fmla="*/ 875312 h 1905362"/>
                  <a:gd name="connsiteX10" fmla="*/ 637544 w 2933701"/>
                  <a:gd name="connsiteY10" fmla="*/ 1252683 h 1905362"/>
                  <a:gd name="connsiteX11" fmla="*/ 888520 w 2933701"/>
                  <a:gd name="connsiteY11" fmla="*/ 1072463 h 1905362"/>
                  <a:gd name="connsiteX12" fmla="*/ 1150987 w 2933701"/>
                  <a:gd name="connsiteY12" fmla="*/ 1029525 h 1905362"/>
                  <a:gd name="connsiteX13" fmla="*/ 1519891 w 2933701"/>
                  <a:gd name="connsiteY13" fmla="*/ 1089397 h 1905362"/>
                  <a:gd name="connsiteX14" fmla="*/ 1904520 w 2933701"/>
                  <a:gd name="connsiteY14" fmla="*/ 1197044 h 1905362"/>
                  <a:gd name="connsiteX15" fmla="*/ 1760220 w 2933701"/>
                  <a:gd name="connsiteY15" fmla="*/ 1666239 h 1905362"/>
                  <a:gd name="connsiteX16" fmla="*/ 1194284 w 2933701"/>
                  <a:gd name="connsiteY16" fmla="*/ 1638662 h 1905362"/>
                  <a:gd name="connsiteX17" fmla="*/ 792480 w 2933701"/>
                  <a:gd name="connsiteY17" fmla="*/ 1851659 h 1905362"/>
                  <a:gd name="connsiteX18" fmla="*/ 637540 w 2933701"/>
                  <a:gd name="connsiteY18" fmla="*/ 1905362 h 1905362"/>
                  <a:gd name="connsiteX19" fmla="*/ 576943 w 2933701"/>
                  <a:gd name="connsiteY19" fmla="*/ 1865811 h 1905362"/>
                  <a:gd name="connsiteX20" fmla="*/ 396240 w 2933701"/>
                  <a:gd name="connsiteY20" fmla="*/ 1752599 h 1905362"/>
                  <a:gd name="connsiteX21" fmla="*/ 60960 w 2933701"/>
                  <a:gd name="connsiteY21" fmla="*/ 1851659 h 1905362"/>
                  <a:gd name="connsiteX22" fmla="*/ 0 w 2933701"/>
                  <a:gd name="connsiteY22" fmla="*/ 1699259 h 1905362"/>
                  <a:gd name="connsiteX23" fmla="*/ 60960 w 2933701"/>
                  <a:gd name="connsiteY23" fmla="*/ 1371599 h 1905362"/>
                  <a:gd name="connsiteX24" fmla="*/ 15240 w 2933701"/>
                  <a:gd name="connsiteY24" fmla="*/ 1356359 h 1905362"/>
                  <a:gd name="connsiteX25" fmla="*/ 30480 w 2933701"/>
                  <a:gd name="connsiteY25" fmla="*/ 1097279 h 1905362"/>
                  <a:gd name="connsiteX26" fmla="*/ 99060 w 2933701"/>
                  <a:gd name="connsiteY26" fmla="*/ 1104899 h 1905362"/>
                  <a:gd name="connsiteX27" fmla="*/ 175260 w 2933701"/>
                  <a:gd name="connsiteY27" fmla="*/ 685799 h 1905362"/>
                  <a:gd name="connsiteX28" fmla="*/ 251460 w 2933701"/>
                  <a:gd name="connsiteY28" fmla="*/ 655319 h 1905362"/>
                  <a:gd name="connsiteX29" fmla="*/ 281940 w 2933701"/>
                  <a:gd name="connsiteY29" fmla="*/ 411479 h 1905362"/>
                  <a:gd name="connsiteX30" fmla="*/ 358140 w 2933701"/>
                  <a:gd name="connsiteY30" fmla="*/ 388619 h 1905362"/>
                  <a:gd name="connsiteX31" fmla="*/ 373380 w 2933701"/>
                  <a:gd name="connsiteY31" fmla="*/ 205739 h 1905362"/>
                  <a:gd name="connsiteX32" fmla="*/ 640080 w 2933701"/>
                  <a:gd name="connsiteY32" fmla="*/ 274319 h 1905362"/>
                  <a:gd name="connsiteX33" fmla="*/ 746760 w 2933701"/>
                  <a:gd name="connsiteY33" fmla="*/ -1 h 1905362"/>
                  <a:gd name="connsiteX34" fmla="*/ 1384177 w 2933701"/>
                  <a:gd name="connsiteY34" fmla="*/ 175009 h 1905362"/>
                  <a:gd name="connsiteX35" fmla="*/ 1353948 w 2933701"/>
                  <a:gd name="connsiteY35" fmla="*/ 314501 h 1905362"/>
                  <a:gd name="connsiteX36" fmla="*/ 2088998 w 2933701"/>
                  <a:gd name="connsiteY36" fmla="*/ 469274 h 1905362"/>
                  <a:gd name="connsiteX37" fmla="*/ 2098526 w 2933701"/>
                  <a:gd name="connsiteY37" fmla="*/ 254486 h 1905362"/>
                  <a:gd name="connsiteX38" fmla="*/ 2564429 w 2933701"/>
                  <a:gd name="connsiteY38" fmla="*/ 348221 h 1905362"/>
                  <a:gd name="connsiteX0" fmla="*/ 2564429 w 2804159"/>
                  <a:gd name="connsiteY0" fmla="*/ 348221 h 1905362"/>
                  <a:gd name="connsiteX1" fmla="*/ 2643176 w 2804159"/>
                  <a:gd name="connsiteY1" fmla="*/ 165516 h 1905362"/>
                  <a:gd name="connsiteX2" fmla="*/ 2804160 w 2804159"/>
                  <a:gd name="connsiteY2" fmla="*/ 868679 h 1905362"/>
                  <a:gd name="connsiteX3" fmla="*/ 2453640 w 2804159"/>
                  <a:gd name="connsiteY3" fmla="*/ 777239 h 1905362"/>
                  <a:gd name="connsiteX4" fmla="*/ 2412153 w 2804159"/>
                  <a:gd name="connsiteY4" fmla="*/ 881379 h 1905362"/>
                  <a:gd name="connsiteX5" fmla="*/ 2023533 w 2804159"/>
                  <a:gd name="connsiteY5" fmla="*/ 799253 h 1905362"/>
                  <a:gd name="connsiteX6" fmla="*/ 1343300 w 2804159"/>
                  <a:gd name="connsiteY6" fmla="*/ 655178 h 1905362"/>
                  <a:gd name="connsiteX7" fmla="*/ 854654 w 2804159"/>
                  <a:gd name="connsiteY7" fmla="*/ 581397 h 1905362"/>
                  <a:gd name="connsiteX8" fmla="*/ 677458 w 2804159"/>
                  <a:gd name="connsiteY8" fmla="*/ 875312 h 1905362"/>
                  <a:gd name="connsiteX9" fmla="*/ 637544 w 2804159"/>
                  <a:gd name="connsiteY9" fmla="*/ 1252683 h 1905362"/>
                  <a:gd name="connsiteX10" fmla="*/ 888520 w 2804159"/>
                  <a:gd name="connsiteY10" fmla="*/ 1072463 h 1905362"/>
                  <a:gd name="connsiteX11" fmla="*/ 1150987 w 2804159"/>
                  <a:gd name="connsiteY11" fmla="*/ 1029525 h 1905362"/>
                  <a:gd name="connsiteX12" fmla="*/ 1519891 w 2804159"/>
                  <a:gd name="connsiteY12" fmla="*/ 1089397 h 1905362"/>
                  <a:gd name="connsiteX13" fmla="*/ 1904520 w 2804159"/>
                  <a:gd name="connsiteY13" fmla="*/ 1197044 h 1905362"/>
                  <a:gd name="connsiteX14" fmla="*/ 1760220 w 2804159"/>
                  <a:gd name="connsiteY14" fmla="*/ 1666239 h 1905362"/>
                  <a:gd name="connsiteX15" fmla="*/ 1194284 w 2804159"/>
                  <a:gd name="connsiteY15" fmla="*/ 1638662 h 1905362"/>
                  <a:gd name="connsiteX16" fmla="*/ 792480 w 2804159"/>
                  <a:gd name="connsiteY16" fmla="*/ 1851659 h 1905362"/>
                  <a:gd name="connsiteX17" fmla="*/ 637540 w 2804159"/>
                  <a:gd name="connsiteY17" fmla="*/ 1905362 h 1905362"/>
                  <a:gd name="connsiteX18" fmla="*/ 576943 w 2804159"/>
                  <a:gd name="connsiteY18" fmla="*/ 1865811 h 1905362"/>
                  <a:gd name="connsiteX19" fmla="*/ 396240 w 2804159"/>
                  <a:gd name="connsiteY19" fmla="*/ 1752599 h 1905362"/>
                  <a:gd name="connsiteX20" fmla="*/ 60960 w 2804159"/>
                  <a:gd name="connsiteY20" fmla="*/ 1851659 h 1905362"/>
                  <a:gd name="connsiteX21" fmla="*/ 0 w 2804159"/>
                  <a:gd name="connsiteY21" fmla="*/ 1699259 h 1905362"/>
                  <a:gd name="connsiteX22" fmla="*/ 60960 w 2804159"/>
                  <a:gd name="connsiteY22" fmla="*/ 1371599 h 1905362"/>
                  <a:gd name="connsiteX23" fmla="*/ 15240 w 2804159"/>
                  <a:gd name="connsiteY23" fmla="*/ 1356359 h 1905362"/>
                  <a:gd name="connsiteX24" fmla="*/ 30480 w 2804159"/>
                  <a:gd name="connsiteY24" fmla="*/ 1097279 h 1905362"/>
                  <a:gd name="connsiteX25" fmla="*/ 99060 w 2804159"/>
                  <a:gd name="connsiteY25" fmla="*/ 1104899 h 1905362"/>
                  <a:gd name="connsiteX26" fmla="*/ 175260 w 2804159"/>
                  <a:gd name="connsiteY26" fmla="*/ 685799 h 1905362"/>
                  <a:gd name="connsiteX27" fmla="*/ 251460 w 2804159"/>
                  <a:gd name="connsiteY27" fmla="*/ 655319 h 1905362"/>
                  <a:gd name="connsiteX28" fmla="*/ 281940 w 2804159"/>
                  <a:gd name="connsiteY28" fmla="*/ 411479 h 1905362"/>
                  <a:gd name="connsiteX29" fmla="*/ 358140 w 2804159"/>
                  <a:gd name="connsiteY29" fmla="*/ 388619 h 1905362"/>
                  <a:gd name="connsiteX30" fmla="*/ 373380 w 2804159"/>
                  <a:gd name="connsiteY30" fmla="*/ 205739 h 1905362"/>
                  <a:gd name="connsiteX31" fmla="*/ 640080 w 2804159"/>
                  <a:gd name="connsiteY31" fmla="*/ 274319 h 1905362"/>
                  <a:gd name="connsiteX32" fmla="*/ 746760 w 2804159"/>
                  <a:gd name="connsiteY32" fmla="*/ -1 h 1905362"/>
                  <a:gd name="connsiteX33" fmla="*/ 1384177 w 2804159"/>
                  <a:gd name="connsiteY33" fmla="*/ 175009 h 1905362"/>
                  <a:gd name="connsiteX34" fmla="*/ 1353948 w 2804159"/>
                  <a:gd name="connsiteY34" fmla="*/ 314501 h 1905362"/>
                  <a:gd name="connsiteX35" fmla="*/ 2088998 w 2804159"/>
                  <a:gd name="connsiteY35" fmla="*/ 469274 h 1905362"/>
                  <a:gd name="connsiteX36" fmla="*/ 2098526 w 2804159"/>
                  <a:gd name="connsiteY36" fmla="*/ 254486 h 1905362"/>
                  <a:gd name="connsiteX37" fmla="*/ 2564429 w 2804159"/>
                  <a:gd name="connsiteY37" fmla="*/ 348221 h 1905362"/>
                  <a:gd name="connsiteX0" fmla="*/ 2564429 w 2804159"/>
                  <a:gd name="connsiteY0" fmla="*/ 348221 h 1905362"/>
                  <a:gd name="connsiteX1" fmla="*/ 2804160 w 2804159"/>
                  <a:gd name="connsiteY1" fmla="*/ 868679 h 1905362"/>
                  <a:gd name="connsiteX2" fmla="*/ 2453640 w 2804159"/>
                  <a:gd name="connsiteY2" fmla="*/ 777239 h 1905362"/>
                  <a:gd name="connsiteX3" fmla="*/ 2412153 w 2804159"/>
                  <a:gd name="connsiteY3" fmla="*/ 881379 h 1905362"/>
                  <a:gd name="connsiteX4" fmla="*/ 2023533 w 2804159"/>
                  <a:gd name="connsiteY4" fmla="*/ 799253 h 1905362"/>
                  <a:gd name="connsiteX5" fmla="*/ 1343300 w 2804159"/>
                  <a:gd name="connsiteY5" fmla="*/ 655178 h 1905362"/>
                  <a:gd name="connsiteX6" fmla="*/ 854654 w 2804159"/>
                  <a:gd name="connsiteY6" fmla="*/ 581397 h 1905362"/>
                  <a:gd name="connsiteX7" fmla="*/ 677458 w 2804159"/>
                  <a:gd name="connsiteY7" fmla="*/ 875312 h 1905362"/>
                  <a:gd name="connsiteX8" fmla="*/ 637544 w 2804159"/>
                  <a:gd name="connsiteY8" fmla="*/ 1252683 h 1905362"/>
                  <a:gd name="connsiteX9" fmla="*/ 888520 w 2804159"/>
                  <a:gd name="connsiteY9" fmla="*/ 1072463 h 1905362"/>
                  <a:gd name="connsiteX10" fmla="*/ 1150987 w 2804159"/>
                  <a:gd name="connsiteY10" fmla="*/ 1029525 h 1905362"/>
                  <a:gd name="connsiteX11" fmla="*/ 1519891 w 2804159"/>
                  <a:gd name="connsiteY11" fmla="*/ 1089397 h 1905362"/>
                  <a:gd name="connsiteX12" fmla="*/ 1904520 w 2804159"/>
                  <a:gd name="connsiteY12" fmla="*/ 1197044 h 1905362"/>
                  <a:gd name="connsiteX13" fmla="*/ 1760220 w 2804159"/>
                  <a:gd name="connsiteY13" fmla="*/ 1666239 h 1905362"/>
                  <a:gd name="connsiteX14" fmla="*/ 1194284 w 2804159"/>
                  <a:gd name="connsiteY14" fmla="*/ 1638662 h 1905362"/>
                  <a:gd name="connsiteX15" fmla="*/ 792480 w 2804159"/>
                  <a:gd name="connsiteY15" fmla="*/ 1851659 h 1905362"/>
                  <a:gd name="connsiteX16" fmla="*/ 637540 w 2804159"/>
                  <a:gd name="connsiteY16" fmla="*/ 1905362 h 1905362"/>
                  <a:gd name="connsiteX17" fmla="*/ 576943 w 2804159"/>
                  <a:gd name="connsiteY17" fmla="*/ 1865811 h 1905362"/>
                  <a:gd name="connsiteX18" fmla="*/ 396240 w 2804159"/>
                  <a:gd name="connsiteY18" fmla="*/ 1752599 h 1905362"/>
                  <a:gd name="connsiteX19" fmla="*/ 60960 w 2804159"/>
                  <a:gd name="connsiteY19" fmla="*/ 1851659 h 1905362"/>
                  <a:gd name="connsiteX20" fmla="*/ 0 w 2804159"/>
                  <a:gd name="connsiteY20" fmla="*/ 1699259 h 1905362"/>
                  <a:gd name="connsiteX21" fmla="*/ 60960 w 2804159"/>
                  <a:gd name="connsiteY21" fmla="*/ 1371599 h 1905362"/>
                  <a:gd name="connsiteX22" fmla="*/ 15240 w 2804159"/>
                  <a:gd name="connsiteY22" fmla="*/ 1356359 h 1905362"/>
                  <a:gd name="connsiteX23" fmla="*/ 30480 w 2804159"/>
                  <a:gd name="connsiteY23" fmla="*/ 1097279 h 1905362"/>
                  <a:gd name="connsiteX24" fmla="*/ 99060 w 2804159"/>
                  <a:gd name="connsiteY24" fmla="*/ 1104899 h 1905362"/>
                  <a:gd name="connsiteX25" fmla="*/ 175260 w 2804159"/>
                  <a:gd name="connsiteY25" fmla="*/ 685799 h 1905362"/>
                  <a:gd name="connsiteX26" fmla="*/ 251460 w 2804159"/>
                  <a:gd name="connsiteY26" fmla="*/ 655319 h 1905362"/>
                  <a:gd name="connsiteX27" fmla="*/ 281940 w 2804159"/>
                  <a:gd name="connsiteY27" fmla="*/ 411479 h 1905362"/>
                  <a:gd name="connsiteX28" fmla="*/ 358140 w 2804159"/>
                  <a:gd name="connsiteY28" fmla="*/ 388619 h 1905362"/>
                  <a:gd name="connsiteX29" fmla="*/ 373380 w 2804159"/>
                  <a:gd name="connsiteY29" fmla="*/ 205739 h 1905362"/>
                  <a:gd name="connsiteX30" fmla="*/ 640080 w 2804159"/>
                  <a:gd name="connsiteY30" fmla="*/ 274319 h 1905362"/>
                  <a:gd name="connsiteX31" fmla="*/ 746760 w 2804159"/>
                  <a:gd name="connsiteY31" fmla="*/ -1 h 1905362"/>
                  <a:gd name="connsiteX32" fmla="*/ 1384177 w 2804159"/>
                  <a:gd name="connsiteY32" fmla="*/ 175009 h 1905362"/>
                  <a:gd name="connsiteX33" fmla="*/ 1353948 w 2804159"/>
                  <a:gd name="connsiteY33" fmla="*/ 314501 h 1905362"/>
                  <a:gd name="connsiteX34" fmla="*/ 2088998 w 2804159"/>
                  <a:gd name="connsiteY34" fmla="*/ 469274 h 1905362"/>
                  <a:gd name="connsiteX35" fmla="*/ 2098526 w 2804159"/>
                  <a:gd name="connsiteY35" fmla="*/ 254486 h 1905362"/>
                  <a:gd name="connsiteX36" fmla="*/ 2564429 w 2804159"/>
                  <a:gd name="connsiteY36" fmla="*/ 348221 h 1905362"/>
                  <a:gd name="connsiteX0" fmla="*/ 2564429 w 2564429"/>
                  <a:gd name="connsiteY0" fmla="*/ 348221 h 1905362"/>
                  <a:gd name="connsiteX1" fmla="*/ 2453640 w 2564429"/>
                  <a:gd name="connsiteY1" fmla="*/ 777239 h 1905362"/>
                  <a:gd name="connsiteX2" fmla="*/ 2412153 w 2564429"/>
                  <a:gd name="connsiteY2" fmla="*/ 881379 h 1905362"/>
                  <a:gd name="connsiteX3" fmla="*/ 2023533 w 2564429"/>
                  <a:gd name="connsiteY3" fmla="*/ 799253 h 1905362"/>
                  <a:gd name="connsiteX4" fmla="*/ 1343300 w 2564429"/>
                  <a:gd name="connsiteY4" fmla="*/ 655178 h 1905362"/>
                  <a:gd name="connsiteX5" fmla="*/ 854654 w 2564429"/>
                  <a:gd name="connsiteY5" fmla="*/ 581397 h 1905362"/>
                  <a:gd name="connsiteX6" fmla="*/ 677458 w 2564429"/>
                  <a:gd name="connsiteY6" fmla="*/ 875312 h 1905362"/>
                  <a:gd name="connsiteX7" fmla="*/ 637544 w 2564429"/>
                  <a:gd name="connsiteY7" fmla="*/ 1252683 h 1905362"/>
                  <a:gd name="connsiteX8" fmla="*/ 888520 w 2564429"/>
                  <a:gd name="connsiteY8" fmla="*/ 1072463 h 1905362"/>
                  <a:gd name="connsiteX9" fmla="*/ 1150987 w 2564429"/>
                  <a:gd name="connsiteY9" fmla="*/ 1029525 h 1905362"/>
                  <a:gd name="connsiteX10" fmla="*/ 1519891 w 2564429"/>
                  <a:gd name="connsiteY10" fmla="*/ 1089397 h 1905362"/>
                  <a:gd name="connsiteX11" fmla="*/ 1904520 w 2564429"/>
                  <a:gd name="connsiteY11" fmla="*/ 1197044 h 1905362"/>
                  <a:gd name="connsiteX12" fmla="*/ 1760220 w 2564429"/>
                  <a:gd name="connsiteY12" fmla="*/ 1666239 h 1905362"/>
                  <a:gd name="connsiteX13" fmla="*/ 1194284 w 2564429"/>
                  <a:gd name="connsiteY13" fmla="*/ 1638662 h 1905362"/>
                  <a:gd name="connsiteX14" fmla="*/ 792480 w 2564429"/>
                  <a:gd name="connsiteY14" fmla="*/ 1851659 h 1905362"/>
                  <a:gd name="connsiteX15" fmla="*/ 637540 w 2564429"/>
                  <a:gd name="connsiteY15" fmla="*/ 1905362 h 1905362"/>
                  <a:gd name="connsiteX16" fmla="*/ 576943 w 2564429"/>
                  <a:gd name="connsiteY16" fmla="*/ 1865811 h 1905362"/>
                  <a:gd name="connsiteX17" fmla="*/ 396240 w 2564429"/>
                  <a:gd name="connsiteY17" fmla="*/ 1752599 h 1905362"/>
                  <a:gd name="connsiteX18" fmla="*/ 60960 w 2564429"/>
                  <a:gd name="connsiteY18" fmla="*/ 1851659 h 1905362"/>
                  <a:gd name="connsiteX19" fmla="*/ 0 w 2564429"/>
                  <a:gd name="connsiteY19" fmla="*/ 1699259 h 1905362"/>
                  <a:gd name="connsiteX20" fmla="*/ 60960 w 2564429"/>
                  <a:gd name="connsiteY20" fmla="*/ 1371599 h 1905362"/>
                  <a:gd name="connsiteX21" fmla="*/ 15240 w 2564429"/>
                  <a:gd name="connsiteY21" fmla="*/ 1356359 h 1905362"/>
                  <a:gd name="connsiteX22" fmla="*/ 30480 w 2564429"/>
                  <a:gd name="connsiteY22" fmla="*/ 1097279 h 1905362"/>
                  <a:gd name="connsiteX23" fmla="*/ 99060 w 2564429"/>
                  <a:gd name="connsiteY23" fmla="*/ 1104899 h 1905362"/>
                  <a:gd name="connsiteX24" fmla="*/ 175260 w 2564429"/>
                  <a:gd name="connsiteY24" fmla="*/ 685799 h 1905362"/>
                  <a:gd name="connsiteX25" fmla="*/ 251460 w 2564429"/>
                  <a:gd name="connsiteY25" fmla="*/ 655319 h 1905362"/>
                  <a:gd name="connsiteX26" fmla="*/ 281940 w 2564429"/>
                  <a:gd name="connsiteY26" fmla="*/ 411479 h 1905362"/>
                  <a:gd name="connsiteX27" fmla="*/ 358140 w 2564429"/>
                  <a:gd name="connsiteY27" fmla="*/ 388619 h 1905362"/>
                  <a:gd name="connsiteX28" fmla="*/ 373380 w 2564429"/>
                  <a:gd name="connsiteY28" fmla="*/ 205739 h 1905362"/>
                  <a:gd name="connsiteX29" fmla="*/ 640080 w 2564429"/>
                  <a:gd name="connsiteY29" fmla="*/ 274319 h 1905362"/>
                  <a:gd name="connsiteX30" fmla="*/ 746760 w 2564429"/>
                  <a:gd name="connsiteY30" fmla="*/ -1 h 1905362"/>
                  <a:gd name="connsiteX31" fmla="*/ 1384177 w 2564429"/>
                  <a:gd name="connsiteY31" fmla="*/ 175009 h 1905362"/>
                  <a:gd name="connsiteX32" fmla="*/ 1353948 w 2564429"/>
                  <a:gd name="connsiteY32" fmla="*/ 314501 h 1905362"/>
                  <a:gd name="connsiteX33" fmla="*/ 2088998 w 2564429"/>
                  <a:gd name="connsiteY33" fmla="*/ 469274 h 1905362"/>
                  <a:gd name="connsiteX34" fmla="*/ 2098526 w 2564429"/>
                  <a:gd name="connsiteY34" fmla="*/ 254486 h 1905362"/>
                  <a:gd name="connsiteX35" fmla="*/ 2564429 w 2564429"/>
                  <a:gd name="connsiteY35" fmla="*/ 348221 h 1905362"/>
                  <a:gd name="connsiteX0" fmla="*/ 2564429 w 2564429"/>
                  <a:gd name="connsiteY0" fmla="*/ 348221 h 1905362"/>
                  <a:gd name="connsiteX1" fmla="*/ 2412153 w 2564429"/>
                  <a:gd name="connsiteY1" fmla="*/ 881379 h 1905362"/>
                  <a:gd name="connsiteX2" fmla="*/ 2023533 w 2564429"/>
                  <a:gd name="connsiteY2" fmla="*/ 799253 h 1905362"/>
                  <a:gd name="connsiteX3" fmla="*/ 1343300 w 2564429"/>
                  <a:gd name="connsiteY3" fmla="*/ 655178 h 1905362"/>
                  <a:gd name="connsiteX4" fmla="*/ 854654 w 2564429"/>
                  <a:gd name="connsiteY4" fmla="*/ 581397 h 1905362"/>
                  <a:gd name="connsiteX5" fmla="*/ 677458 w 2564429"/>
                  <a:gd name="connsiteY5" fmla="*/ 875312 h 1905362"/>
                  <a:gd name="connsiteX6" fmla="*/ 637544 w 2564429"/>
                  <a:gd name="connsiteY6" fmla="*/ 1252683 h 1905362"/>
                  <a:gd name="connsiteX7" fmla="*/ 888520 w 2564429"/>
                  <a:gd name="connsiteY7" fmla="*/ 1072463 h 1905362"/>
                  <a:gd name="connsiteX8" fmla="*/ 1150987 w 2564429"/>
                  <a:gd name="connsiteY8" fmla="*/ 1029525 h 1905362"/>
                  <a:gd name="connsiteX9" fmla="*/ 1519891 w 2564429"/>
                  <a:gd name="connsiteY9" fmla="*/ 1089397 h 1905362"/>
                  <a:gd name="connsiteX10" fmla="*/ 1904520 w 2564429"/>
                  <a:gd name="connsiteY10" fmla="*/ 1197044 h 1905362"/>
                  <a:gd name="connsiteX11" fmla="*/ 1760220 w 2564429"/>
                  <a:gd name="connsiteY11" fmla="*/ 1666239 h 1905362"/>
                  <a:gd name="connsiteX12" fmla="*/ 1194284 w 2564429"/>
                  <a:gd name="connsiteY12" fmla="*/ 1638662 h 1905362"/>
                  <a:gd name="connsiteX13" fmla="*/ 792480 w 2564429"/>
                  <a:gd name="connsiteY13" fmla="*/ 1851659 h 1905362"/>
                  <a:gd name="connsiteX14" fmla="*/ 637540 w 2564429"/>
                  <a:gd name="connsiteY14" fmla="*/ 1905362 h 1905362"/>
                  <a:gd name="connsiteX15" fmla="*/ 576943 w 2564429"/>
                  <a:gd name="connsiteY15" fmla="*/ 1865811 h 1905362"/>
                  <a:gd name="connsiteX16" fmla="*/ 396240 w 2564429"/>
                  <a:gd name="connsiteY16" fmla="*/ 1752599 h 1905362"/>
                  <a:gd name="connsiteX17" fmla="*/ 60960 w 2564429"/>
                  <a:gd name="connsiteY17" fmla="*/ 1851659 h 1905362"/>
                  <a:gd name="connsiteX18" fmla="*/ 0 w 2564429"/>
                  <a:gd name="connsiteY18" fmla="*/ 1699259 h 1905362"/>
                  <a:gd name="connsiteX19" fmla="*/ 60960 w 2564429"/>
                  <a:gd name="connsiteY19" fmla="*/ 1371599 h 1905362"/>
                  <a:gd name="connsiteX20" fmla="*/ 15240 w 2564429"/>
                  <a:gd name="connsiteY20" fmla="*/ 1356359 h 1905362"/>
                  <a:gd name="connsiteX21" fmla="*/ 30480 w 2564429"/>
                  <a:gd name="connsiteY21" fmla="*/ 1097279 h 1905362"/>
                  <a:gd name="connsiteX22" fmla="*/ 99060 w 2564429"/>
                  <a:gd name="connsiteY22" fmla="*/ 1104899 h 1905362"/>
                  <a:gd name="connsiteX23" fmla="*/ 175260 w 2564429"/>
                  <a:gd name="connsiteY23" fmla="*/ 685799 h 1905362"/>
                  <a:gd name="connsiteX24" fmla="*/ 251460 w 2564429"/>
                  <a:gd name="connsiteY24" fmla="*/ 655319 h 1905362"/>
                  <a:gd name="connsiteX25" fmla="*/ 281940 w 2564429"/>
                  <a:gd name="connsiteY25" fmla="*/ 411479 h 1905362"/>
                  <a:gd name="connsiteX26" fmla="*/ 358140 w 2564429"/>
                  <a:gd name="connsiteY26" fmla="*/ 388619 h 1905362"/>
                  <a:gd name="connsiteX27" fmla="*/ 373380 w 2564429"/>
                  <a:gd name="connsiteY27" fmla="*/ 205739 h 1905362"/>
                  <a:gd name="connsiteX28" fmla="*/ 640080 w 2564429"/>
                  <a:gd name="connsiteY28" fmla="*/ 274319 h 1905362"/>
                  <a:gd name="connsiteX29" fmla="*/ 746760 w 2564429"/>
                  <a:gd name="connsiteY29" fmla="*/ -1 h 1905362"/>
                  <a:gd name="connsiteX30" fmla="*/ 1384177 w 2564429"/>
                  <a:gd name="connsiteY30" fmla="*/ 175009 h 1905362"/>
                  <a:gd name="connsiteX31" fmla="*/ 1353948 w 2564429"/>
                  <a:gd name="connsiteY31" fmla="*/ 314501 h 1905362"/>
                  <a:gd name="connsiteX32" fmla="*/ 2088998 w 2564429"/>
                  <a:gd name="connsiteY32" fmla="*/ 469274 h 1905362"/>
                  <a:gd name="connsiteX33" fmla="*/ 2098526 w 2564429"/>
                  <a:gd name="connsiteY33" fmla="*/ 254486 h 1905362"/>
                  <a:gd name="connsiteX34" fmla="*/ 2564429 w 2564429"/>
                  <a:gd name="connsiteY34" fmla="*/ 348221 h 1905362"/>
                  <a:gd name="connsiteX0" fmla="*/ 2098526 w 2412152"/>
                  <a:gd name="connsiteY0" fmla="*/ 254486 h 1905362"/>
                  <a:gd name="connsiteX1" fmla="*/ 2412153 w 2412152"/>
                  <a:gd name="connsiteY1" fmla="*/ 881379 h 1905362"/>
                  <a:gd name="connsiteX2" fmla="*/ 2023533 w 2412152"/>
                  <a:gd name="connsiteY2" fmla="*/ 799253 h 1905362"/>
                  <a:gd name="connsiteX3" fmla="*/ 1343300 w 2412152"/>
                  <a:gd name="connsiteY3" fmla="*/ 655178 h 1905362"/>
                  <a:gd name="connsiteX4" fmla="*/ 854654 w 2412152"/>
                  <a:gd name="connsiteY4" fmla="*/ 581397 h 1905362"/>
                  <a:gd name="connsiteX5" fmla="*/ 677458 w 2412152"/>
                  <a:gd name="connsiteY5" fmla="*/ 875312 h 1905362"/>
                  <a:gd name="connsiteX6" fmla="*/ 637544 w 2412152"/>
                  <a:gd name="connsiteY6" fmla="*/ 1252683 h 1905362"/>
                  <a:gd name="connsiteX7" fmla="*/ 888520 w 2412152"/>
                  <a:gd name="connsiteY7" fmla="*/ 1072463 h 1905362"/>
                  <a:gd name="connsiteX8" fmla="*/ 1150987 w 2412152"/>
                  <a:gd name="connsiteY8" fmla="*/ 1029525 h 1905362"/>
                  <a:gd name="connsiteX9" fmla="*/ 1519891 w 2412152"/>
                  <a:gd name="connsiteY9" fmla="*/ 1089397 h 1905362"/>
                  <a:gd name="connsiteX10" fmla="*/ 1904520 w 2412152"/>
                  <a:gd name="connsiteY10" fmla="*/ 1197044 h 1905362"/>
                  <a:gd name="connsiteX11" fmla="*/ 1760220 w 2412152"/>
                  <a:gd name="connsiteY11" fmla="*/ 1666239 h 1905362"/>
                  <a:gd name="connsiteX12" fmla="*/ 1194284 w 2412152"/>
                  <a:gd name="connsiteY12" fmla="*/ 1638662 h 1905362"/>
                  <a:gd name="connsiteX13" fmla="*/ 792480 w 2412152"/>
                  <a:gd name="connsiteY13" fmla="*/ 1851659 h 1905362"/>
                  <a:gd name="connsiteX14" fmla="*/ 637540 w 2412152"/>
                  <a:gd name="connsiteY14" fmla="*/ 1905362 h 1905362"/>
                  <a:gd name="connsiteX15" fmla="*/ 576943 w 2412152"/>
                  <a:gd name="connsiteY15" fmla="*/ 1865811 h 1905362"/>
                  <a:gd name="connsiteX16" fmla="*/ 396240 w 2412152"/>
                  <a:gd name="connsiteY16" fmla="*/ 1752599 h 1905362"/>
                  <a:gd name="connsiteX17" fmla="*/ 60960 w 2412152"/>
                  <a:gd name="connsiteY17" fmla="*/ 1851659 h 1905362"/>
                  <a:gd name="connsiteX18" fmla="*/ 0 w 2412152"/>
                  <a:gd name="connsiteY18" fmla="*/ 1699259 h 1905362"/>
                  <a:gd name="connsiteX19" fmla="*/ 60960 w 2412152"/>
                  <a:gd name="connsiteY19" fmla="*/ 1371599 h 1905362"/>
                  <a:gd name="connsiteX20" fmla="*/ 15240 w 2412152"/>
                  <a:gd name="connsiteY20" fmla="*/ 1356359 h 1905362"/>
                  <a:gd name="connsiteX21" fmla="*/ 30480 w 2412152"/>
                  <a:gd name="connsiteY21" fmla="*/ 1097279 h 1905362"/>
                  <a:gd name="connsiteX22" fmla="*/ 99060 w 2412152"/>
                  <a:gd name="connsiteY22" fmla="*/ 1104899 h 1905362"/>
                  <a:gd name="connsiteX23" fmla="*/ 175260 w 2412152"/>
                  <a:gd name="connsiteY23" fmla="*/ 685799 h 1905362"/>
                  <a:gd name="connsiteX24" fmla="*/ 251460 w 2412152"/>
                  <a:gd name="connsiteY24" fmla="*/ 655319 h 1905362"/>
                  <a:gd name="connsiteX25" fmla="*/ 281940 w 2412152"/>
                  <a:gd name="connsiteY25" fmla="*/ 411479 h 1905362"/>
                  <a:gd name="connsiteX26" fmla="*/ 358140 w 2412152"/>
                  <a:gd name="connsiteY26" fmla="*/ 388619 h 1905362"/>
                  <a:gd name="connsiteX27" fmla="*/ 373380 w 2412152"/>
                  <a:gd name="connsiteY27" fmla="*/ 205739 h 1905362"/>
                  <a:gd name="connsiteX28" fmla="*/ 640080 w 2412152"/>
                  <a:gd name="connsiteY28" fmla="*/ 274319 h 1905362"/>
                  <a:gd name="connsiteX29" fmla="*/ 746760 w 2412152"/>
                  <a:gd name="connsiteY29" fmla="*/ -1 h 1905362"/>
                  <a:gd name="connsiteX30" fmla="*/ 1384177 w 2412152"/>
                  <a:gd name="connsiteY30" fmla="*/ 175009 h 1905362"/>
                  <a:gd name="connsiteX31" fmla="*/ 1353948 w 2412152"/>
                  <a:gd name="connsiteY31" fmla="*/ 314501 h 1905362"/>
                  <a:gd name="connsiteX32" fmla="*/ 2088998 w 2412152"/>
                  <a:gd name="connsiteY32" fmla="*/ 469274 h 1905362"/>
                  <a:gd name="connsiteX33" fmla="*/ 2098526 w 2412152"/>
                  <a:gd name="connsiteY33" fmla="*/ 254486 h 1905362"/>
                  <a:gd name="connsiteX0" fmla="*/ 2088998 w 2412152"/>
                  <a:gd name="connsiteY0" fmla="*/ 469274 h 1905362"/>
                  <a:gd name="connsiteX1" fmla="*/ 2412153 w 2412152"/>
                  <a:gd name="connsiteY1" fmla="*/ 881379 h 1905362"/>
                  <a:gd name="connsiteX2" fmla="*/ 2023533 w 2412152"/>
                  <a:gd name="connsiteY2" fmla="*/ 799253 h 1905362"/>
                  <a:gd name="connsiteX3" fmla="*/ 1343300 w 2412152"/>
                  <a:gd name="connsiteY3" fmla="*/ 655178 h 1905362"/>
                  <a:gd name="connsiteX4" fmla="*/ 854654 w 2412152"/>
                  <a:gd name="connsiteY4" fmla="*/ 581397 h 1905362"/>
                  <a:gd name="connsiteX5" fmla="*/ 677458 w 2412152"/>
                  <a:gd name="connsiteY5" fmla="*/ 875312 h 1905362"/>
                  <a:gd name="connsiteX6" fmla="*/ 637544 w 2412152"/>
                  <a:gd name="connsiteY6" fmla="*/ 1252683 h 1905362"/>
                  <a:gd name="connsiteX7" fmla="*/ 888520 w 2412152"/>
                  <a:gd name="connsiteY7" fmla="*/ 1072463 h 1905362"/>
                  <a:gd name="connsiteX8" fmla="*/ 1150987 w 2412152"/>
                  <a:gd name="connsiteY8" fmla="*/ 1029525 h 1905362"/>
                  <a:gd name="connsiteX9" fmla="*/ 1519891 w 2412152"/>
                  <a:gd name="connsiteY9" fmla="*/ 1089397 h 1905362"/>
                  <a:gd name="connsiteX10" fmla="*/ 1904520 w 2412152"/>
                  <a:gd name="connsiteY10" fmla="*/ 1197044 h 1905362"/>
                  <a:gd name="connsiteX11" fmla="*/ 1760220 w 2412152"/>
                  <a:gd name="connsiteY11" fmla="*/ 1666239 h 1905362"/>
                  <a:gd name="connsiteX12" fmla="*/ 1194284 w 2412152"/>
                  <a:gd name="connsiteY12" fmla="*/ 1638662 h 1905362"/>
                  <a:gd name="connsiteX13" fmla="*/ 792480 w 2412152"/>
                  <a:gd name="connsiteY13" fmla="*/ 1851659 h 1905362"/>
                  <a:gd name="connsiteX14" fmla="*/ 637540 w 2412152"/>
                  <a:gd name="connsiteY14" fmla="*/ 1905362 h 1905362"/>
                  <a:gd name="connsiteX15" fmla="*/ 576943 w 2412152"/>
                  <a:gd name="connsiteY15" fmla="*/ 1865811 h 1905362"/>
                  <a:gd name="connsiteX16" fmla="*/ 396240 w 2412152"/>
                  <a:gd name="connsiteY16" fmla="*/ 1752599 h 1905362"/>
                  <a:gd name="connsiteX17" fmla="*/ 60960 w 2412152"/>
                  <a:gd name="connsiteY17" fmla="*/ 1851659 h 1905362"/>
                  <a:gd name="connsiteX18" fmla="*/ 0 w 2412152"/>
                  <a:gd name="connsiteY18" fmla="*/ 1699259 h 1905362"/>
                  <a:gd name="connsiteX19" fmla="*/ 60960 w 2412152"/>
                  <a:gd name="connsiteY19" fmla="*/ 1371599 h 1905362"/>
                  <a:gd name="connsiteX20" fmla="*/ 15240 w 2412152"/>
                  <a:gd name="connsiteY20" fmla="*/ 1356359 h 1905362"/>
                  <a:gd name="connsiteX21" fmla="*/ 30480 w 2412152"/>
                  <a:gd name="connsiteY21" fmla="*/ 1097279 h 1905362"/>
                  <a:gd name="connsiteX22" fmla="*/ 99060 w 2412152"/>
                  <a:gd name="connsiteY22" fmla="*/ 1104899 h 1905362"/>
                  <a:gd name="connsiteX23" fmla="*/ 175260 w 2412152"/>
                  <a:gd name="connsiteY23" fmla="*/ 685799 h 1905362"/>
                  <a:gd name="connsiteX24" fmla="*/ 251460 w 2412152"/>
                  <a:gd name="connsiteY24" fmla="*/ 655319 h 1905362"/>
                  <a:gd name="connsiteX25" fmla="*/ 281940 w 2412152"/>
                  <a:gd name="connsiteY25" fmla="*/ 411479 h 1905362"/>
                  <a:gd name="connsiteX26" fmla="*/ 358140 w 2412152"/>
                  <a:gd name="connsiteY26" fmla="*/ 388619 h 1905362"/>
                  <a:gd name="connsiteX27" fmla="*/ 373380 w 2412152"/>
                  <a:gd name="connsiteY27" fmla="*/ 205739 h 1905362"/>
                  <a:gd name="connsiteX28" fmla="*/ 640080 w 2412152"/>
                  <a:gd name="connsiteY28" fmla="*/ 274319 h 1905362"/>
                  <a:gd name="connsiteX29" fmla="*/ 746760 w 2412152"/>
                  <a:gd name="connsiteY29" fmla="*/ -1 h 1905362"/>
                  <a:gd name="connsiteX30" fmla="*/ 1384177 w 2412152"/>
                  <a:gd name="connsiteY30" fmla="*/ 175009 h 1905362"/>
                  <a:gd name="connsiteX31" fmla="*/ 1353948 w 2412152"/>
                  <a:gd name="connsiteY31" fmla="*/ 314501 h 1905362"/>
                  <a:gd name="connsiteX32" fmla="*/ 2088998 w 2412152"/>
                  <a:gd name="connsiteY32" fmla="*/ 469274 h 1905362"/>
                  <a:gd name="connsiteX0" fmla="*/ 2088998 w 2088997"/>
                  <a:gd name="connsiteY0" fmla="*/ 469274 h 1905362"/>
                  <a:gd name="connsiteX1" fmla="*/ 2023533 w 2088997"/>
                  <a:gd name="connsiteY1" fmla="*/ 799253 h 1905362"/>
                  <a:gd name="connsiteX2" fmla="*/ 1343300 w 2088997"/>
                  <a:gd name="connsiteY2" fmla="*/ 655178 h 1905362"/>
                  <a:gd name="connsiteX3" fmla="*/ 854654 w 2088997"/>
                  <a:gd name="connsiteY3" fmla="*/ 581397 h 1905362"/>
                  <a:gd name="connsiteX4" fmla="*/ 677458 w 2088997"/>
                  <a:gd name="connsiteY4" fmla="*/ 875312 h 1905362"/>
                  <a:gd name="connsiteX5" fmla="*/ 637544 w 2088997"/>
                  <a:gd name="connsiteY5" fmla="*/ 1252683 h 1905362"/>
                  <a:gd name="connsiteX6" fmla="*/ 888520 w 2088997"/>
                  <a:gd name="connsiteY6" fmla="*/ 1072463 h 1905362"/>
                  <a:gd name="connsiteX7" fmla="*/ 1150987 w 2088997"/>
                  <a:gd name="connsiteY7" fmla="*/ 1029525 h 1905362"/>
                  <a:gd name="connsiteX8" fmla="*/ 1519891 w 2088997"/>
                  <a:gd name="connsiteY8" fmla="*/ 1089397 h 1905362"/>
                  <a:gd name="connsiteX9" fmla="*/ 1904520 w 2088997"/>
                  <a:gd name="connsiteY9" fmla="*/ 1197044 h 1905362"/>
                  <a:gd name="connsiteX10" fmla="*/ 1760220 w 2088997"/>
                  <a:gd name="connsiteY10" fmla="*/ 1666239 h 1905362"/>
                  <a:gd name="connsiteX11" fmla="*/ 1194284 w 2088997"/>
                  <a:gd name="connsiteY11" fmla="*/ 1638662 h 1905362"/>
                  <a:gd name="connsiteX12" fmla="*/ 792480 w 2088997"/>
                  <a:gd name="connsiteY12" fmla="*/ 1851659 h 1905362"/>
                  <a:gd name="connsiteX13" fmla="*/ 637540 w 2088997"/>
                  <a:gd name="connsiteY13" fmla="*/ 1905362 h 1905362"/>
                  <a:gd name="connsiteX14" fmla="*/ 576943 w 2088997"/>
                  <a:gd name="connsiteY14" fmla="*/ 1865811 h 1905362"/>
                  <a:gd name="connsiteX15" fmla="*/ 396240 w 2088997"/>
                  <a:gd name="connsiteY15" fmla="*/ 1752599 h 1905362"/>
                  <a:gd name="connsiteX16" fmla="*/ 60960 w 2088997"/>
                  <a:gd name="connsiteY16" fmla="*/ 1851659 h 1905362"/>
                  <a:gd name="connsiteX17" fmla="*/ 0 w 2088997"/>
                  <a:gd name="connsiteY17" fmla="*/ 1699259 h 1905362"/>
                  <a:gd name="connsiteX18" fmla="*/ 60960 w 2088997"/>
                  <a:gd name="connsiteY18" fmla="*/ 1371599 h 1905362"/>
                  <a:gd name="connsiteX19" fmla="*/ 15240 w 2088997"/>
                  <a:gd name="connsiteY19" fmla="*/ 1356359 h 1905362"/>
                  <a:gd name="connsiteX20" fmla="*/ 30480 w 2088997"/>
                  <a:gd name="connsiteY20" fmla="*/ 1097279 h 1905362"/>
                  <a:gd name="connsiteX21" fmla="*/ 99060 w 2088997"/>
                  <a:gd name="connsiteY21" fmla="*/ 1104899 h 1905362"/>
                  <a:gd name="connsiteX22" fmla="*/ 175260 w 2088997"/>
                  <a:gd name="connsiteY22" fmla="*/ 685799 h 1905362"/>
                  <a:gd name="connsiteX23" fmla="*/ 251460 w 2088997"/>
                  <a:gd name="connsiteY23" fmla="*/ 655319 h 1905362"/>
                  <a:gd name="connsiteX24" fmla="*/ 281940 w 2088997"/>
                  <a:gd name="connsiteY24" fmla="*/ 411479 h 1905362"/>
                  <a:gd name="connsiteX25" fmla="*/ 358140 w 2088997"/>
                  <a:gd name="connsiteY25" fmla="*/ 388619 h 1905362"/>
                  <a:gd name="connsiteX26" fmla="*/ 373380 w 2088997"/>
                  <a:gd name="connsiteY26" fmla="*/ 205739 h 1905362"/>
                  <a:gd name="connsiteX27" fmla="*/ 640080 w 2088997"/>
                  <a:gd name="connsiteY27" fmla="*/ 274319 h 1905362"/>
                  <a:gd name="connsiteX28" fmla="*/ 746760 w 2088997"/>
                  <a:gd name="connsiteY28" fmla="*/ -1 h 1905362"/>
                  <a:gd name="connsiteX29" fmla="*/ 1384177 w 2088997"/>
                  <a:gd name="connsiteY29" fmla="*/ 175009 h 1905362"/>
                  <a:gd name="connsiteX30" fmla="*/ 1353948 w 2088997"/>
                  <a:gd name="connsiteY30" fmla="*/ 314501 h 1905362"/>
                  <a:gd name="connsiteX31" fmla="*/ 2088998 w 2088997"/>
                  <a:gd name="connsiteY31" fmla="*/ 469274 h 1905362"/>
                  <a:gd name="connsiteX0" fmla="*/ 2088998 w 2088997"/>
                  <a:gd name="connsiteY0" fmla="*/ 469274 h 1905362"/>
                  <a:gd name="connsiteX1" fmla="*/ 2023533 w 2088997"/>
                  <a:gd name="connsiteY1" fmla="*/ 799253 h 1905362"/>
                  <a:gd name="connsiteX2" fmla="*/ 1343300 w 2088997"/>
                  <a:gd name="connsiteY2" fmla="*/ 655178 h 1905362"/>
                  <a:gd name="connsiteX3" fmla="*/ 854654 w 2088997"/>
                  <a:gd name="connsiteY3" fmla="*/ 581397 h 1905362"/>
                  <a:gd name="connsiteX4" fmla="*/ 677458 w 2088997"/>
                  <a:gd name="connsiteY4" fmla="*/ 875312 h 1905362"/>
                  <a:gd name="connsiteX5" fmla="*/ 637544 w 2088997"/>
                  <a:gd name="connsiteY5" fmla="*/ 1252683 h 1905362"/>
                  <a:gd name="connsiteX6" fmla="*/ 888520 w 2088997"/>
                  <a:gd name="connsiteY6" fmla="*/ 1072463 h 1905362"/>
                  <a:gd name="connsiteX7" fmla="*/ 1150987 w 2088997"/>
                  <a:gd name="connsiteY7" fmla="*/ 1029525 h 1905362"/>
                  <a:gd name="connsiteX8" fmla="*/ 1519891 w 2088997"/>
                  <a:gd name="connsiteY8" fmla="*/ 1089397 h 1905362"/>
                  <a:gd name="connsiteX9" fmla="*/ 1911030 w 2088997"/>
                  <a:gd name="connsiteY9" fmla="*/ 1184022 h 1905362"/>
                  <a:gd name="connsiteX10" fmla="*/ 1760220 w 2088997"/>
                  <a:gd name="connsiteY10" fmla="*/ 1666239 h 1905362"/>
                  <a:gd name="connsiteX11" fmla="*/ 1194284 w 2088997"/>
                  <a:gd name="connsiteY11" fmla="*/ 1638662 h 1905362"/>
                  <a:gd name="connsiteX12" fmla="*/ 792480 w 2088997"/>
                  <a:gd name="connsiteY12" fmla="*/ 1851659 h 1905362"/>
                  <a:gd name="connsiteX13" fmla="*/ 637540 w 2088997"/>
                  <a:gd name="connsiteY13" fmla="*/ 1905362 h 1905362"/>
                  <a:gd name="connsiteX14" fmla="*/ 576943 w 2088997"/>
                  <a:gd name="connsiteY14" fmla="*/ 1865811 h 1905362"/>
                  <a:gd name="connsiteX15" fmla="*/ 396240 w 2088997"/>
                  <a:gd name="connsiteY15" fmla="*/ 1752599 h 1905362"/>
                  <a:gd name="connsiteX16" fmla="*/ 60960 w 2088997"/>
                  <a:gd name="connsiteY16" fmla="*/ 1851659 h 1905362"/>
                  <a:gd name="connsiteX17" fmla="*/ 0 w 2088997"/>
                  <a:gd name="connsiteY17" fmla="*/ 1699259 h 1905362"/>
                  <a:gd name="connsiteX18" fmla="*/ 60960 w 2088997"/>
                  <a:gd name="connsiteY18" fmla="*/ 1371599 h 1905362"/>
                  <a:gd name="connsiteX19" fmla="*/ 15240 w 2088997"/>
                  <a:gd name="connsiteY19" fmla="*/ 1356359 h 1905362"/>
                  <a:gd name="connsiteX20" fmla="*/ 30480 w 2088997"/>
                  <a:gd name="connsiteY20" fmla="*/ 1097279 h 1905362"/>
                  <a:gd name="connsiteX21" fmla="*/ 99060 w 2088997"/>
                  <a:gd name="connsiteY21" fmla="*/ 1104899 h 1905362"/>
                  <a:gd name="connsiteX22" fmla="*/ 175260 w 2088997"/>
                  <a:gd name="connsiteY22" fmla="*/ 685799 h 1905362"/>
                  <a:gd name="connsiteX23" fmla="*/ 251460 w 2088997"/>
                  <a:gd name="connsiteY23" fmla="*/ 655319 h 1905362"/>
                  <a:gd name="connsiteX24" fmla="*/ 281940 w 2088997"/>
                  <a:gd name="connsiteY24" fmla="*/ 411479 h 1905362"/>
                  <a:gd name="connsiteX25" fmla="*/ 358140 w 2088997"/>
                  <a:gd name="connsiteY25" fmla="*/ 388619 h 1905362"/>
                  <a:gd name="connsiteX26" fmla="*/ 373380 w 2088997"/>
                  <a:gd name="connsiteY26" fmla="*/ 205739 h 1905362"/>
                  <a:gd name="connsiteX27" fmla="*/ 640080 w 2088997"/>
                  <a:gd name="connsiteY27" fmla="*/ 274319 h 1905362"/>
                  <a:gd name="connsiteX28" fmla="*/ 746760 w 2088997"/>
                  <a:gd name="connsiteY28" fmla="*/ -1 h 1905362"/>
                  <a:gd name="connsiteX29" fmla="*/ 1384177 w 2088997"/>
                  <a:gd name="connsiteY29" fmla="*/ 175009 h 1905362"/>
                  <a:gd name="connsiteX30" fmla="*/ 1353948 w 2088997"/>
                  <a:gd name="connsiteY30" fmla="*/ 314501 h 1905362"/>
                  <a:gd name="connsiteX31" fmla="*/ 2088998 w 2088997"/>
                  <a:gd name="connsiteY31" fmla="*/ 469274 h 1905362"/>
                  <a:gd name="connsiteX0" fmla="*/ 2088998 w 2088997"/>
                  <a:gd name="connsiteY0" fmla="*/ 469274 h 1905362"/>
                  <a:gd name="connsiteX1" fmla="*/ 2023533 w 2088997"/>
                  <a:gd name="connsiteY1" fmla="*/ 799253 h 1905362"/>
                  <a:gd name="connsiteX2" fmla="*/ 1343300 w 2088997"/>
                  <a:gd name="connsiteY2" fmla="*/ 655178 h 1905362"/>
                  <a:gd name="connsiteX3" fmla="*/ 854654 w 2088997"/>
                  <a:gd name="connsiteY3" fmla="*/ 581397 h 1905362"/>
                  <a:gd name="connsiteX4" fmla="*/ 677458 w 2088997"/>
                  <a:gd name="connsiteY4" fmla="*/ 875312 h 1905362"/>
                  <a:gd name="connsiteX5" fmla="*/ 637544 w 2088997"/>
                  <a:gd name="connsiteY5" fmla="*/ 1252683 h 1905362"/>
                  <a:gd name="connsiteX6" fmla="*/ 888520 w 2088997"/>
                  <a:gd name="connsiteY6" fmla="*/ 1072463 h 1905362"/>
                  <a:gd name="connsiteX7" fmla="*/ 1150987 w 2088997"/>
                  <a:gd name="connsiteY7" fmla="*/ 1029525 h 1905362"/>
                  <a:gd name="connsiteX8" fmla="*/ 1519891 w 2088997"/>
                  <a:gd name="connsiteY8" fmla="*/ 1089397 h 1905362"/>
                  <a:gd name="connsiteX9" fmla="*/ 1760220 w 2088997"/>
                  <a:gd name="connsiteY9" fmla="*/ 1666239 h 1905362"/>
                  <a:gd name="connsiteX10" fmla="*/ 1194284 w 2088997"/>
                  <a:gd name="connsiteY10" fmla="*/ 1638662 h 1905362"/>
                  <a:gd name="connsiteX11" fmla="*/ 792480 w 2088997"/>
                  <a:gd name="connsiteY11" fmla="*/ 1851659 h 1905362"/>
                  <a:gd name="connsiteX12" fmla="*/ 637540 w 2088997"/>
                  <a:gd name="connsiteY12" fmla="*/ 1905362 h 1905362"/>
                  <a:gd name="connsiteX13" fmla="*/ 576943 w 2088997"/>
                  <a:gd name="connsiteY13" fmla="*/ 1865811 h 1905362"/>
                  <a:gd name="connsiteX14" fmla="*/ 396240 w 2088997"/>
                  <a:gd name="connsiteY14" fmla="*/ 1752599 h 1905362"/>
                  <a:gd name="connsiteX15" fmla="*/ 60960 w 2088997"/>
                  <a:gd name="connsiteY15" fmla="*/ 1851659 h 1905362"/>
                  <a:gd name="connsiteX16" fmla="*/ 0 w 2088997"/>
                  <a:gd name="connsiteY16" fmla="*/ 1699259 h 1905362"/>
                  <a:gd name="connsiteX17" fmla="*/ 60960 w 2088997"/>
                  <a:gd name="connsiteY17" fmla="*/ 1371599 h 1905362"/>
                  <a:gd name="connsiteX18" fmla="*/ 15240 w 2088997"/>
                  <a:gd name="connsiteY18" fmla="*/ 1356359 h 1905362"/>
                  <a:gd name="connsiteX19" fmla="*/ 30480 w 2088997"/>
                  <a:gd name="connsiteY19" fmla="*/ 1097279 h 1905362"/>
                  <a:gd name="connsiteX20" fmla="*/ 99060 w 2088997"/>
                  <a:gd name="connsiteY20" fmla="*/ 1104899 h 1905362"/>
                  <a:gd name="connsiteX21" fmla="*/ 175260 w 2088997"/>
                  <a:gd name="connsiteY21" fmla="*/ 685799 h 1905362"/>
                  <a:gd name="connsiteX22" fmla="*/ 251460 w 2088997"/>
                  <a:gd name="connsiteY22" fmla="*/ 655319 h 1905362"/>
                  <a:gd name="connsiteX23" fmla="*/ 281940 w 2088997"/>
                  <a:gd name="connsiteY23" fmla="*/ 411479 h 1905362"/>
                  <a:gd name="connsiteX24" fmla="*/ 358140 w 2088997"/>
                  <a:gd name="connsiteY24" fmla="*/ 388619 h 1905362"/>
                  <a:gd name="connsiteX25" fmla="*/ 373380 w 2088997"/>
                  <a:gd name="connsiteY25" fmla="*/ 205739 h 1905362"/>
                  <a:gd name="connsiteX26" fmla="*/ 640080 w 2088997"/>
                  <a:gd name="connsiteY26" fmla="*/ 274319 h 1905362"/>
                  <a:gd name="connsiteX27" fmla="*/ 746760 w 2088997"/>
                  <a:gd name="connsiteY27" fmla="*/ -1 h 1905362"/>
                  <a:gd name="connsiteX28" fmla="*/ 1384177 w 2088997"/>
                  <a:gd name="connsiteY28" fmla="*/ 175009 h 1905362"/>
                  <a:gd name="connsiteX29" fmla="*/ 1353948 w 2088997"/>
                  <a:gd name="connsiteY29" fmla="*/ 314501 h 1905362"/>
                  <a:gd name="connsiteX30" fmla="*/ 2088998 w 2088997"/>
                  <a:gd name="connsiteY30" fmla="*/ 469274 h 1905362"/>
                  <a:gd name="connsiteX0" fmla="*/ 2088998 w 2088997"/>
                  <a:gd name="connsiteY0" fmla="*/ 469274 h 1905362"/>
                  <a:gd name="connsiteX1" fmla="*/ 2023533 w 2088997"/>
                  <a:gd name="connsiteY1" fmla="*/ 799253 h 1905362"/>
                  <a:gd name="connsiteX2" fmla="*/ 1343300 w 2088997"/>
                  <a:gd name="connsiteY2" fmla="*/ 655178 h 1905362"/>
                  <a:gd name="connsiteX3" fmla="*/ 854654 w 2088997"/>
                  <a:gd name="connsiteY3" fmla="*/ 581397 h 1905362"/>
                  <a:gd name="connsiteX4" fmla="*/ 677458 w 2088997"/>
                  <a:gd name="connsiteY4" fmla="*/ 875312 h 1905362"/>
                  <a:gd name="connsiteX5" fmla="*/ 637544 w 2088997"/>
                  <a:gd name="connsiteY5" fmla="*/ 1252683 h 1905362"/>
                  <a:gd name="connsiteX6" fmla="*/ 888520 w 2088997"/>
                  <a:gd name="connsiteY6" fmla="*/ 1072463 h 1905362"/>
                  <a:gd name="connsiteX7" fmla="*/ 1150987 w 2088997"/>
                  <a:gd name="connsiteY7" fmla="*/ 1029525 h 1905362"/>
                  <a:gd name="connsiteX8" fmla="*/ 1519891 w 2088997"/>
                  <a:gd name="connsiteY8" fmla="*/ 1089397 h 1905362"/>
                  <a:gd name="connsiteX9" fmla="*/ 1454215 w 2088997"/>
                  <a:gd name="connsiteY9" fmla="*/ 1640197 h 1905362"/>
                  <a:gd name="connsiteX10" fmla="*/ 1194284 w 2088997"/>
                  <a:gd name="connsiteY10" fmla="*/ 1638662 h 1905362"/>
                  <a:gd name="connsiteX11" fmla="*/ 792480 w 2088997"/>
                  <a:gd name="connsiteY11" fmla="*/ 1851659 h 1905362"/>
                  <a:gd name="connsiteX12" fmla="*/ 637540 w 2088997"/>
                  <a:gd name="connsiteY12" fmla="*/ 1905362 h 1905362"/>
                  <a:gd name="connsiteX13" fmla="*/ 576943 w 2088997"/>
                  <a:gd name="connsiteY13" fmla="*/ 1865811 h 1905362"/>
                  <a:gd name="connsiteX14" fmla="*/ 396240 w 2088997"/>
                  <a:gd name="connsiteY14" fmla="*/ 1752599 h 1905362"/>
                  <a:gd name="connsiteX15" fmla="*/ 60960 w 2088997"/>
                  <a:gd name="connsiteY15" fmla="*/ 1851659 h 1905362"/>
                  <a:gd name="connsiteX16" fmla="*/ 0 w 2088997"/>
                  <a:gd name="connsiteY16" fmla="*/ 1699259 h 1905362"/>
                  <a:gd name="connsiteX17" fmla="*/ 60960 w 2088997"/>
                  <a:gd name="connsiteY17" fmla="*/ 1371599 h 1905362"/>
                  <a:gd name="connsiteX18" fmla="*/ 15240 w 2088997"/>
                  <a:gd name="connsiteY18" fmla="*/ 1356359 h 1905362"/>
                  <a:gd name="connsiteX19" fmla="*/ 30480 w 2088997"/>
                  <a:gd name="connsiteY19" fmla="*/ 1097279 h 1905362"/>
                  <a:gd name="connsiteX20" fmla="*/ 99060 w 2088997"/>
                  <a:gd name="connsiteY20" fmla="*/ 1104899 h 1905362"/>
                  <a:gd name="connsiteX21" fmla="*/ 175260 w 2088997"/>
                  <a:gd name="connsiteY21" fmla="*/ 685799 h 1905362"/>
                  <a:gd name="connsiteX22" fmla="*/ 251460 w 2088997"/>
                  <a:gd name="connsiteY22" fmla="*/ 655319 h 1905362"/>
                  <a:gd name="connsiteX23" fmla="*/ 281940 w 2088997"/>
                  <a:gd name="connsiteY23" fmla="*/ 411479 h 1905362"/>
                  <a:gd name="connsiteX24" fmla="*/ 358140 w 2088997"/>
                  <a:gd name="connsiteY24" fmla="*/ 388619 h 1905362"/>
                  <a:gd name="connsiteX25" fmla="*/ 373380 w 2088997"/>
                  <a:gd name="connsiteY25" fmla="*/ 205739 h 1905362"/>
                  <a:gd name="connsiteX26" fmla="*/ 640080 w 2088997"/>
                  <a:gd name="connsiteY26" fmla="*/ 274319 h 1905362"/>
                  <a:gd name="connsiteX27" fmla="*/ 746760 w 2088997"/>
                  <a:gd name="connsiteY27" fmla="*/ -1 h 1905362"/>
                  <a:gd name="connsiteX28" fmla="*/ 1384177 w 2088997"/>
                  <a:gd name="connsiteY28" fmla="*/ 175009 h 1905362"/>
                  <a:gd name="connsiteX29" fmla="*/ 1353948 w 2088997"/>
                  <a:gd name="connsiteY29" fmla="*/ 314501 h 1905362"/>
                  <a:gd name="connsiteX30" fmla="*/ 2088998 w 2088997"/>
                  <a:gd name="connsiteY30" fmla="*/ 469274 h 1905362"/>
                  <a:gd name="connsiteX0" fmla="*/ 2088998 w 2088997"/>
                  <a:gd name="connsiteY0" fmla="*/ 469274 h 1905362"/>
                  <a:gd name="connsiteX1" fmla="*/ 2023533 w 2088997"/>
                  <a:gd name="connsiteY1" fmla="*/ 799253 h 1905362"/>
                  <a:gd name="connsiteX2" fmla="*/ 1343300 w 2088997"/>
                  <a:gd name="connsiteY2" fmla="*/ 655178 h 1905362"/>
                  <a:gd name="connsiteX3" fmla="*/ 854654 w 2088997"/>
                  <a:gd name="connsiteY3" fmla="*/ 581397 h 1905362"/>
                  <a:gd name="connsiteX4" fmla="*/ 677458 w 2088997"/>
                  <a:gd name="connsiteY4" fmla="*/ 875312 h 1905362"/>
                  <a:gd name="connsiteX5" fmla="*/ 637544 w 2088997"/>
                  <a:gd name="connsiteY5" fmla="*/ 1252683 h 1905362"/>
                  <a:gd name="connsiteX6" fmla="*/ 888520 w 2088997"/>
                  <a:gd name="connsiteY6" fmla="*/ 1072463 h 1905362"/>
                  <a:gd name="connsiteX7" fmla="*/ 1150987 w 2088997"/>
                  <a:gd name="connsiteY7" fmla="*/ 1029525 h 1905362"/>
                  <a:gd name="connsiteX8" fmla="*/ 1571976 w 2088997"/>
                  <a:gd name="connsiteY8" fmla="*/ 1095908 h 1905362"/>
                  <a:gd name="connsiteX9" fmla="*/ 1454215 w 2088997"/>
                  <a:gd name="connsiteY9" fmla="*/ 1640197 h 1905362"/>
                  <a:gd name="connsiteX10" fmla="*/ 1194284 w 2088997"/>
                  <a:gd name="connsiteY10" fmla="*/ 1638662 h 1905362"/>
                  <a:gd name="connsiteX11" fmla="*/ 792480 w 2088997"/>
                  <a:gd name="connsiteY11" fmla="*/ 1851659 h 1905362"/>
                  <a:gd name="connsiteX12" fmla="*/ 637540 w 2088997"/>
                  <a:gd name="connsiteY12" fmla="*/ 1905362 h 1905362"/>
                  <a:gd name="connsiteX13" fmla="*/ 576943 w 2088997"/>
                  <a:gd name="connsiteY13" fmla="*/ 1865811 h 1905362"/>
                  <a:gd name="connsiteX14" fmla="*/ 396240 w 2088997"/>
                  <a:gd name="connsiteY14" fmla="*/ 1752599 h 1905362"/>
                  <a:gd name="connsiteX15" fmla="*/ 60960 w 2088997"/>
                  <a:gd name="connsiteY15" fmla="*/ 1851659 h 1905362"/>
                  <a:gd name="connsiteX16" fmla="*/ 0 w 2088997"/>
                  <a:gd name="connsiteY16" fmla="*/ 1699259 h 1905362"/>
                  <a:gd name="connsiteX17" fmla="*/ 60960 w 2088997"/>
                  <a:gd name="connsiteY17" fmla="*/ 1371599 h 1905362"/>
                  <a:gd name="connsiteX18" fmla="*/ 15240 w 2088997"/>
                  <a:gd name="connsiteY18" fmla="*/ 1356359 h 1905362"/>
                  <a:gd name="connsiteX19" fmla="*/ 30480 w 2088997"/>
                  <a:gd name="connsiteY19" fmla="*/ 1097279 h 1905362"/>
                  <a:gd name="connsiteX20" fmla="*/ 99060 w 2088997"/>
                  <a:gd name="connsiteY20" fmla="*/ 1104899 h 1905362"/>
                  <a:gd name="connsiteX21" fmla="*/ 175260 w 2088997"/>
                  <a:gd name="connsiteY21" fmla="*/ 685799 h 1905362"/>
                  <a:gd name="connsiteX22" fmla="*/ 251460 w 2088997"/>
                  <a:gd name="connsiteY22" fmla="*/ 655319 h 1905362"/>
                  <a:gd name="connsiteX23" fmla="*/ 281940 w 2088997"/>
                  <a:gd name="connsiteY23" fmla="*/ 411479 h 1905362"/>
                  <a:gd name="connsiteX24" fmla="*/ 358140 w 2088997"/>
                  <a:gd name="connsiteY24" fmla="*/ 388619 h 1905362"/>
                  <a:gd name="connsiteX25" fmla="*/ 373380 w 2088997"/>
                  <a:gd name="connsiteY25" fmla="*/ 205739 h 1905362"/>
                  <a:gd name="connsiteX26" fmla="*/ 640080 w 2088997"/>
                  <a:gd name="connsiteY26" fmla="*/ 274319 h 1905362"/>
                  <a:gd name="connsiteX27" fmla="*/ 746760 w 2088997"/>
                  <a:gd name="connsiteY27" fmla="*/ -1 h 1905362"/>
                  <a:gd name="connsiteX28" fmla="*/ 1384177 w 2088997"/>
                  <a:gd name="connsiteY28" fmla="*/ 175009 h 1905362"/>
                  <a:gd name="connsiteX29" fmla="*/ 1353948 w 2088997"/>
                  <a:gd name="connsiteY29" fmla="*/ 314501 h 1905362"/>
                  <a:gd name="connsiteX30" fmla="*/ 2088998 w 2088997"/>
                  <a:gd name="connsiteY30" fmla="*/ 469274 h 1905362"/>
                  <a:gd name="connsiteX0" fmla="*/ 2088998 w 2096535"/>
                  <a:gd name="connsiteY0" fmla="*/ 469274 h 1905362"/>
                  <a:gd name="connsiteX1" fmla="*/ 2096535 w 2096535"/>
                  <a:gd name="connsiteY1" fmla="*/ 460880 h 1905362"/>
                  <a:gd name="connsiteX2" fmla="*/ 2023533 w 2096535"/>
                  <a:gd name="connsiteY2" fmla="*/ 799253 h 1905362"/>
                  <a:gd name="connsiteX3" fmla="*/ 1343300 w 2096535"/>
                  <a:gd name="connsiteY3" fmla="*/ 655178 h 1905362"/>
                  <a:gd name="connsiteX4" fmla="*/ 854654 w 2096535"/>
                  <a:gd name="connsiteY4" fmla="*/ 581397 h 1905362"/>
                  <a:gd name="connsiteX5" fmla="*/ 677458 w 2096535"/>
                  <a:gd name="connsiteY5" fmla="*/ 875312 h 1905362"/>
                  <a:gd name="connsiteX6" fmla="*/ 637544 w 2096535"/>
                  <a:gd name="connsiteY6" fmla="*/ 1252683 h 1905362"/>
                  <a:gd name="connsiteX7" fmla="*/ 888520 w 2096535"/>
                  <a:gd name="connsiteY7" fmla="*/ 1072463 h 1905362"/>
                  <a:gd name="connsiteX8" fmla="*/ 1150987 w 2096535"/>
                  <a:gd name="connsiteY8" fmla="*/ 1029525 h 1905362"/>
                  <a:gd name="connsiteX9" fmla="*/ 1571976 w 2096535"/>
                  <a:gd name="connsiteY9" fmla="*/ 1095908 h 1905362"/>
                  <a:gd name="connsiteX10" fmla="*/ 1454215 w 2096535"/>
                  <a:gd name="connsiteY10" fmla="*/ 1640197 h 1905362"/>
                  <a:gd name="connsiteX11" fmla="*/ 1194284 w 2096535"/>
                  <a:gd name="connsiteY11" fmla="*/ 1638662 h 1905362"/>
                  <a:gd name="connsiteX12" fmla="*/ 792480 w 2096535"/>
                  <a:gd name="connsiteY12" fmla="*/ 1851659 h 1905362"/>
                  <a:gd name="connsiteX13" fmla="*/ 637540 w 2096535"/>
                  <a:gd name="connsiteY13" fmla="*/ 1905362 h 1905362"/>
                  <a:gd name="connsiteX14" fmla="*/ 576943 w 2096535"/>
                  <a:gd name="connsiteY14" fmla="*/ 1865811 h 1905362"/>
                  <a:gd name="connsiteX15" fmla="*/ 396240 w 2096535"/>
                  <a:gd name="connsiteY15" fmla="*/ 1752599 h 1905362"/>
                  <a:gd name="connsiteX16" fmla="*/ 60960 w 2096535"/>
                  <a:gd name="connsiteY16" fmla="*/ 1851659 h 1905362"/>
                  <a:gd name="connsiteX17" fmla="*/ 0 w 2096535"/>
                  <a:gd name="connsiteY17" fmla="*/ 1699259 h 1905362"/>
                  <a:gd name="connsiteX18" fmla="*/ 60960 w 2096535"/>
                  <a:gd name="connsiteY18" fmla="*/ 1371599 h 1905362"/>
                  <a:gd name="connsiteX19" fmla="*/ 15240 w 2096535"/>
                  <a:gd name="connsiteY19" fmla="*/ 1356359 h 1905362"/>
                  <a:gd name="connsiteX20" fmla="*/ 30480 w 2096535"/>
                  <a:gd name="connsiteY20" fmla="*/ 1097279 h 1905362"/>
                  <a:gd name="connsiteX21" fmla="*/ 99060 w 2096535"/>
                  <a:gd name="connsiteY21" fmla="*/ 1104899 h 1905362"/>
                  <a:gd name="connsiteX22" fmla="*/ 175260 w 2096535"/>
                  <a:gd name="connsiteY22" fmla="*/ 685799 h 1905362"/>
                  <a:gd name="connsiteX23" fmla="*/ 251460 w 2096535"/>
                  <a:gd name="connsiteY23" fmla="*/ 655319 h 1905362"/>
                  <a:gd name="connsiteX24" fmla="*/ 281940 w 2096535"/>
                  <a:gd name="connsiteY24" fmla="*/ 411479 h 1905362"/>
                  <a:gd name="connsiteX25" fmla="*/ 358140 w 2096535"/>
                  <a:gd name="connsiteY25" fmla="*/ 388619 h 1905362"/>
                  <a:gd name="connsiteX26" fmla="*/ 373380 w 2096535"/>
                  <a:gd name="connsiteY26" fmla="*/ 205739 h 1905362"/>
                  <a:gd name="connsiteX27" fmla="*/ 640080 w 2096535"/>
                  <a:gd name="connsiteY27" fmla="*/ 274319 h 1905362"/>
                  <a:gd name="connsiteX28" fmla="*/ 746760 w 2096535"/>
                  <a:gd name="connsiteY28" fmla="*/ -1 h 1905362"/>
                  <a:gd name="connsiteX29" fmla="*/ 1384177 w 2096535"/>
                  <a:gd name="connsiteY29" fmla="*/ 175009 h 1905362"/>
                  <a:gd name="connsiteX30" fmla="*/ 1353948 w 2096535"/>
                  <a:gd name="connsiteY30" fmla="*/ 314501 h 1905362"/>
                  <a:gd name="connsiteX31" fmla="*/ 2088998 w 2096535"/>
                  <a:gd name="connsiteY31" fmla="*/ 469274 h 1905362"/>
                  <a:gd name="connsiteX0" fmla="*/ 2023891 w 2096535"/>
                  <a:gd name="connsiteY0" fmla="*/ 65606 h 1905362"/>
                  <a:gd name="connsiteX1" fmla="*/ 2096535 w 2096535"/>
                  <a:gd name="connsiteY1" fmla="*/ 460880 h 1905362"/>
                  <a:gd name="connsiteX2" fmla="*/ 2023533 w 2096535"/>
                  <a:gd name="connsiteY2" fmla="*/ 799253 h 1905362"/>
                  <a:gd name="connsiteX3" fmla="*/ 1343300 w 2096535"/>
                  <a:gd name="connsiteY3" fmla="*/ 655178 h 1905362"/>
                  <a:gd name="connsiteX4" fmla="*/ 854654 w 2096535"/>
                  <a:gd name="connsiteY4" fmla="*/ 581397 h 1905362"/>
                  <a:gd name="connsiteX5" fmla="*/ 677458 w 2096535"/>
                  <a:gd name="connsiteY5" fmla="*/ 875312 h 1905362"/>
                  <a:gd name="connsiteX6" fmla="*/ 637544 w 2096535"/>
                  <a:gd name="connsiteY6" fmla="*/ 1252683 h 1905362"/>
                  <a:gd name="connsiteX7" fmla="*/ 888520 w 2096535"/>
                  <a:gd name="connsiteY7" fmla="*/ 1072463 h 1905362"/>
                  <a:gd name="connsiteX8" fmla="*/ 1150987 w 2096535"/>
                  <a:gd name="connsiteY8" fmla="*/ 1029525 h 1905362"/>
                  <a:gd name="connsiteX9" fmla="*/ 1571976 w 2096535"/>
                  <a:gd name="connsiteY9" fmla="*/ 1095908 h 1905362"/>
                  <a:gd name="connsiteX10" fmla="*/ 1454215 w 2096535"/>
                  <a:gd name="connsiteY10" fmla="*/ 1640197 h 1905362"/>
                  <a:gd name="connsiteX11" fmla="*/ 1194284 w 2096535"/>
                  <a:gd name="connsiteY11" fmla="*/ 1638662 h 1905362"/>
                  <a:gd name="connsiteX12" fmla="*/ 792480 w 2096535"/>
                  <a:gd name="connsiteY12" fmla="*/ 1851659 h 1905362"/>
                  <a:gd name="connsiteX13" fmla="*/ 637540 w 2096535"/>
                  <a:gd name="connsiteY13" fmla="*/ 1905362 h 1905362"/>
                  <a:gd name="connsiteX14" fmla="*/ 576943 w 2096535"/>
                  <a:gd name="connsiteY14" fmla="*/ 1865811 h 1905362"/>
                  <a:gd name="connsiteX15" fmla="*/ 396240 w 2096535"/>
                  <a:gd name="connsiteY15" fmla="*/ 1752599 h 1905362"/>
                  <a:gd name="connsiteX16" fmla="*/ 60960 w 2096535"/>
                  <a:gd name="connsiteY16" fmla="*/ 1851659 h 1905362"/>
                  <a:gd name="connsiteX17" fmla="*/ 0 w 2096535"/>
                  <a:gd name="connsiteY17" fmla="*/ 1699259 h 1905362"/>
                  <a:gd name="connsiteX18" fmla="*/ 60960 w 2096535"/>
                  <a:gd name="connsiteY18" fmla="*/ 1371599 h 1905362"/>
                  <a:gd name="connsiteX19" fmla="*/ 15240 w 2096535"/>
                  <a:gd name="connsiteY19" fmla="*/ 1356359 h 1905362"/>
                  <a:gd name="connsiteX20" fmla="*/ 30480 w 2096535"/>
                  <a:gd name="connsiteY20" fmla="*/ 1097279 h 1905362"/>
                  <a:gd name="connsiteX21" fmla="*/ 99060 w 2096535"/>
                  <a:gd name="connsiteY21" fmla="*/ 1104899 h 1905362"/>
                  <a:gd name="connsiteX22" fmla="*/ 175260 w 2096535"/>
                  <a:gd name="connsiteY22" fmla="*/ 685799 h 1905362"/>
                  <a:gd name="connsiteX23" fmla="*/ 251460 w 2096535"/>
                  <a:gd name="connsiteY23" fmla="*/ 655319 h 1905362"/>
                  <a:gd name="connsiteX24" fmla="*/ 281940 w 2096535"/>
                  <a:gd name="connsiteY24" fmla="*/ 411479 h 1905362"/>
                  <a:gd name="connsiteX25" fmla="*/ 358140 w 2096535"/>
                  <a:gd name="connsiteY25" fmla="*/ 388619 h 1905362"/>
                  <a:gd name="connsiteX26" fmla="*/ 373380 w 2096535"/>
                  <a:gd name="connsiteY26" fmla="*/ 205739 h 1905362"/>
                  <a:gd name="connsiteX27" fmla="*/ 640080 w 2096535"/>
                  <a:gd name="connsiteY27" fmla="*/ 274319 h 1905362"/>
                  <a:gd name="connsiteX28" fmla="*/ 746760 w 2096535"/>
                  <a:gd name="connsiteY28" fmla="*/ -1 h 1905362"/>
                  <a:gd name="connsiteX29" fmla="*/ 1384177 w 2096535"/>
                  <a:gd name="connsiteY29" fmla="*/ 175009 h 1905362"/>
                  <a:gd name="connsiteX30" fmla="*/ 1353948 w 2096535"/>
                  <a:gd name="connsiteY30" fmla="*/ 314501 h 1905362"/>
                  <a:gd name="connsiteX31" fmla="*/ 2023891 w 2096535"/>
                  <a:gd name="connsiteY31" fmla="*/ 65606 h 1905362"/>
                  <a:gd name="connsiteX0" fmla="*/ 2570793 w 2570793"/>
                  <a:gd name="connsiteY0" fmla="*/ 352079 h 1905362"/>
                  <a:gd name="connsiteX1" fmla="*/ 2096535 w 2570793"/>
                  <a:gd name="connsiteY1" fmla="*/ 460880 h 1905362"/>
                  <a:gd name="connsiteX2" fmla="*/ 2023533 w 2570793"/>
                  <a:gd name="connsiteY2" fmla="*/ 799253 h 1905362"/>
                  <a:gd name="connsiteX3" fmla="*/ 1343300 w 2570793"/>
                  <a:gd name="connsiteY3" fmla="*/ 655178 h 1905362"/>
                  <a:gd name="connsiteX4" fmla="*/ 854654 w 2570793"/>
                  <a:gd name="connsiteY4" fmla="*/ 581397 h 1905362"/>
                  <a:gd name="connsiteX5" fmla="*/ 677458 w 2570793"/>
                  <a:gd name="connsiteY5" fmla="*/ 875312 h 1905362"/>
                  <a:gd name="connsiteX6" fmla="*/ 637544 w 2570793"/>
                  <a:gd name="connsiteY6" fmla="*/ 1252683 h 1905362"/>
                  <a:gd name="connsiteX7" fmla="*/ 888520 w 2570793"/>
                  <a:gd name="connsiteY7" fmla="*/ 1072463 h 1905362"/>
                  <a:gd name="connsiteX8" fmla="*/ 1150987 w 2570793"/>
                  <a:gd name="connsiteY8" fmla="*/ 1029525 h 1905362"/>
                  <a:gd name="connsiteX9" fmla="*/ 1571976 w 2570793"/>
                  <a:gd name="connsiteY9" fmla="*/ 1095908 h 1905362"/>
                  <a:gd name="connsiteX10" fmla="*/ 1454215 w 2570793"/>
                  <a:gd name="connsiteY10" fmla="*/ 1640197 h 1905362"/>
                  <a:gd name="connsiteX11" fmla="*/ 1194284 w 2570793"/>
                  <a:gd name="connsiteY11" fmla="*/ 1638662 h 1905362"/>
                  <a:gd name="connsiteX12" fmla="*/ 792480 w 2570793"/>
                  <a:gd name="connsiteY12" fmla="*/ 1851659 h 1905362"/>
                  <a:gd name="connsiteX13" fmla="*/ 637540 w 2570793"/>
                  <a:gd name="connsiteY13" fmla="*/ 1905362 h 1905362"/>
                  <a:gd name="connsiteX14" fmla="*/ 576943 w 2570793"/>
                  <a:gd name="connsiteY14" fmla="*/ 1865811 h 1905362"/>
                  <a:gd name="connsiteX15" fmla="*/ 396240 w 2570793"/>
                  <a:gd name="connsiteY15" fmla="*/ 1752599 h 1905362"/>
                  <a:gd name="connsiteX16" fmla="*/ 60960 w 2570793"/>
                  <a:gd name="connsiteY16" fmla="*/ 1851659 h 1905362"/>
                  <a:gd name="connsiteX17" fmla="*/ 0 w 2570793"/>
                  <a:gd name="connsiteY17" fmla="*/ 1699259 h 1905362"/>
                  <a:gd name="connsiteX18" fmla="*/ 60960 w 2570793"/>
                  <a:gd name="connsiteY18" fmla="*/ 1371599 h 1905362"/>
                  <a:gd name="connsiteX19" fmla="*/ 15240 w 2570793"/>
                  <a:gd name="connsiteY19" fmla="*/ 1356359 h 1905362"/>
                  <a:gd name="connsiteX20" fmla="*/ 30480 w 2570793"/>
                  <a:gd name="connsiteY20" fmla="*/ 1097279 h 1905362"/>
                  <a:gd name="connsiteX21" fmla="*/ 99060 w 2570793"/>
                  <a:gd name="connsiteY21" fmla="*/ 1104899 h 1905362"/>
                  <a:gd name="connsiteX22" fmla="*/ 175260 w 2570793"/>
                  <a:gd name="connsiteY22" fmla="*/ 685799 h 1905362"/>
                  <a:gd name="connsiteX23" fmla="*/ 251460 w 2570793"/>
                  <a:gd name="connsiteY23" fmla="*/ 655319 h 1905362"/>
                  <a:gd name="connsiteX24" fmla="*/ 281940 w 2570793"/>
                  <a:gd name="connsiteY24" fmla="*/ 411479 h 1905362"/>
                  <a:gd name="connsiteX25" fmla="*/ 358140 w 2570793"/>
                  <a:gd name="connsiteY25" fmla="*/ 388619 h 1905362"/>
                  <a:gd name="connsiteX26" fmla="*/ 373380 w 2570793"/>
                  <a:gd name="connsiteY26" fmla="*/ 205739 h 1905362"/>
                  <a:gd name="connsiteX27" fmla="*/ 640080 w 2570793"/>
                  <a:gd name="connsiteY27" fmla="*/ 274319 h 1905362"/>
                  <a:gd name="connsiteX28" fmla="*/ 746760 w 2570793"/>
                  <a:gd name="connsiteY28" fmla="*/ -1 h 1905362"/>
                  <a:gd name="connsiteX29" fmla="*/ 1384177 w 2570793"/>
                  <a:gd name="connsiteY29" fmla="*/ 175009 h 1905362"/>
                  <a:gd name="connsiteX30" fmla="*/ 1353948 w 2570793"/>
                  <a:gd name="connsiteY30" fmla="*/ 314501 h 1905362"/>
                  <a:gd name="connsiteX31" fmla="*/ 2570793 w 2570793"/>
                  <a:gd name="connsiteY31" fmla="*/ 352079 h 1905362"/>
                  <a:gd name="connsiteX0" fmla="*/ 2570793 w 2570793"/>
                  <a:gd name="connsiteY0" fmla="*/ 499842 h 2053125"/>
                  <a:gd name="connsiteX1" fmla="*/ 2096535 w 2570793"/>
                  <a:gd name="connsiteY1" fmla="*/ 608643 h 2053125"/>
                  <a:gd name="connsiteX2" fmla="*/ 2023533 w 2570793"/>
                  <a:gd name="connsiteY2" fmla="*/ 947016 h 2053125"/>
                  <a:gd name="connsiteX3" fmla="*/ 1343300 w 2570793"/>
                  <a:gd name="connsiteY3" fmla="*/ 802941 h 2053125"/>
                  <a:gd name="connsiteX4" fmla="*/ 854654 w 2570793"/>
                  <a:gd name="connsiteY4" fmla="*/ 729160 h 2053125"/>
                  <a:gd name="connsiteX5" fmla="*/ 677458 w 2570793"/>
                  <a:gd name="connsiteY5" fmla="*/ 1023075 h 2053125"/>
                  <a:gd name="connsiteX6" fmla="*/ 637544 w 2570793"/>
                  <a:gd name="connsiteY6" fmla="*/ 1400446 h 2053125"/>
                  <a:gd name="connsiteX7" fmla="*/ 888520 w 2570793"/>
                  <a:gd name="connsiteY7" fmla="*/ 1220226 h 2053125"/>
                  <a:gd name="connsiteX8" fmla="*/ 1150987 w 2570793"/>
                  <a:gd name="connsiteY8" fmla="*/ 1177288 h 2053125"/>
                  <a:gd name="connsiteX9" fmla="*/ 1571976 w 2570793"/>
                  <a:gd name="connsiteY9" fmla="*/ 1243671 h 2053125"/>
                  <a:gd name="connsiteX10" fmla="*/ 1454215 w 2570793"/>
                  <a:gd name="connsiteY10" fmla="*/ 1787960 h 2053125"/>
                  <a:gd name="connsiteX11" fmla="*/ 1194284 w 2570793"/>
                  <a:gd name="connsiteY11" fmla="*/ 1786425 h 2053125"/>
                  <a:gd name="connsiteX12" fmla="*/ 792480 w 2570793"/>
                  <a:gd name="connsiteY12" fmla="*/ 1999422 h 2053125"/>
                  <a:gd name="connsiteX13" fmla="*/ 637540 w 2570793"/>
                  <a:gd name="connsiteY13" fmla="*/ 2053125 h 2053125"/>
                  <a:gd name="connsiteX14" fmla="*/ 576943 w 2570793"/>
                  <a:gd name="connsiteY14" fmla="*/ 2013574 h 2053125"/>
                  <a:gd name="connsiteX15" fmla="*/ 396240 w 2570793"/>
                  <a:gd name="connsiteY15" fmla="*/ 1900362 h 2053125"/>
                  <a:gd name="connsiteX16" fmla="*/ 60960 w 2570793"/>
                  <a:gd name="connsiteY16" fmla="*/ 1999422 h 2053125"/>
                  <a:gd name="connsiteX17" fmla="*/ 0 w 2570793"/>
                  <a:gd name="connsiteY17" fmla="*/ 1847022 h 2053125"/>
                  <a:gd name="connsiteX18" fmla="*/ 60960 w 2570793"/>
                  <a:gd name="connsiteY18" fmla="*/ 1519362 h 2053125"/>
                  <a:gd name="connsiteX19" fmla="*/ 15240 w 2570793"/>
                  <a:gd name="connsiteY19" fmla="*/ 1504122 h 2053125"/>
                  <a:gd name="connsiteX20" fmla="*/ 30480 w 2570793"/>
                  <a:gd name="connsiteY20" fmla="*/ 1245042 h 2053125"/>
                  <a:gd name="connsiteX21" fmla="*/ 99060 w 2570793"/>
                  <a:gd name="connsiteY21" fmla="*/ 1252662 h 2053125"/>
                  <a:gd name="connsiteX22" fmla="*/ 175260 w 2570793"/>
                  <a:gd name="connsiteY22" fmla="*/ 833562 h 2053125"/>
                  <a:gd name="connsiteX23" fmla="*/ 251460 w 2570793"/>
                  <a:gd name="connsiteY23" fmla="*/ 803082 h 2053125"/>
                  <a:gd name="connsiteX24" fmla="*/ 281940 w 2570793"/>
                  <a:gd name="connsiteY24" fmla="*/ 559242 h 2053125"/>
                  <a:gd name="connsiteX25" fmla="*/ 358140 w 2570793"/>
                  <a:gd name="connsiteY25" fmla="*/ 536382 h 2053125"/>
                  <a:gd name="connsiteX26" fmla="*/ 373380 w 2570793"/>
                  <a:gd name="connsiteY26" fmla="*/ 353502 h 2053125"/>
                  <a:gd name="connsiteX27" fmla="*/ 640080 w 2570793"/>
                  <a:gd name="connsiteY27" fmla="*/ 422082 h 2053125"/>
                  <a:gd name="connsiteX28" fmla="*/ 746760 w 2570793"/>
                  <a:gd name="connsiteY28" fmla="*/ 147762 h 2053125"/>
                  <a:gd name="connsiteX29" fmla="*/ 1384177 w 2570793"/>
                  <a:gd name="connsiteY29" fmla="*/ 322772 h 2053125"/>
                  <a:gd name="connsiteX30" fmla="*/ 1464630 w 2570793"/>
                  <a:gd name="connsiteY30" fmla="*/ 0 h 2053125"/>
                  <a:gd name="connsiteX31" fmla="*/ 2570793 w 2570793"/>
                  <a:gd name="connsiteY31" fmla="*/ 499842 h 2053125"/>
                  <a:gd name="connsiteX0" fmla="*/ 2570793 w 2570793"/>
                  <a:gd name="connsiteY0" fmla="*/ 499842 h 2053125"/>
                  <a:gd name="connsiteX1" fmla="*/ 2135601 w 2570793"/>
                  <a:gd name="connsiteY1" fmla="*/ 387279 h 2053125"/>
                  <a:gd name="connsiteX2" fmla="*/ 2023533 w 2570793"/>
                  <a:gd name="connsiteY2" fmla="*/ 947016 h 2053125"/>
                  <a:gd name="connsiteX3" fmla="*/ 1343300 w 2570793"/>
                  <a:gd name="connsiteY3" fmla="*/ 802941 h 2053125"/>
                  <a:gd name="connsiteX4" fmla="*/ 854654 w 2570793"/>
                  <a:gd name="connsiteY4" fmla="*/ 729160 h 2053125"/>
                  <a:gd name="connsiteX5" fmla="*/ 677458 w 2570793"/>
                  <a:gd name="connsiteY5" fmla="*/ 1023075 h 2053125"/>
                  <a:gd name="connsiteX6" fmla="*/ 637544 w 2570793"/>
                  <a:gd name="connsiteY6" fmla="*/ 1400446 h 2053125"/>
                  <a:gd name="connsiteX7" fmla="*/ 888520 w 2570793"/>
                  <a:gd name="connsiteY7" fmla="*/ 1220226 h 2053125"/>
                  <a:gd name="connsiteX8" fmla="*/ 1150987 w 2570793"/>
                  <a:gd name="connsiteY8" fmla="*/ 1177288 h 2053125"/>
                  <a:gd name="connsiteX9" fmla="*/ 1571976 w 2570793"/>
                  <a:gd name="connsiteY9" fmla="*/ 1243671 h 2053125"/>
                  <a:gd name="connsiteX10" fmla="*/ 1454215 w 2570793"/>
                  <a:gd name="connsiteY10" fmla="*/ 1787960 h 2053125"/>
                  <a:gd name="connsiteX11" fmla="*/ 1194284 w 2570793"/>
                  <a:gd name="connsiteY11" fmla="*/ 1786425 h 2053125"/>
                  <a:gd name="connsiteX12" fmla="*/ 792480 w 2570793"/>
                  <a:gd name="connsiteY12" fmla="*/ 1999422 h 2053125"/>
                  <a:gd name="connsiteX13" fmla="*/ 637540 w 2570793"/>
                  <a:gd name="connsiteY13" fmla="*/ 2053125 h 2053125"/>
                  <a:gd name="connsiteX14" fmla="*/ 576943 w 2570793"/>
                  <a:gd name="connsiteY14" fmla="*/ 2013574 h 2053125"/>
                  <a:gd name="connsiteX15" fmla="*/ 396240 w 2570793"/>
                  <a:gd name="connsiteY15" fmla="*/ 1900362 h 2053125"/>
                  <a:gd name="connsiteX16" fmla="*/ 60960 w 2570793"/>
                  <a:gd name="connsiteY16" fmla="*/ 1999422 h 2053125"/>
                  <a:gd name="connsiteX17" fmla="*/ 0 w 2570793"/>
                  <a:gd name="connsiteY17" fmla="*/ 1847022 h 2053125"/>
                  <a:gd name="connsiteX18" fmla="*/ 60960 w 2570793"/>
                  <a:gd name="connsiteY18" fmla="*/ 1519362 h 2053125"/>
                  <a:gd name="connsiteX19" fmla="*/ 15240 w 2570793"/>
                  <a:gd name="connsiteY19" fmla="*/ 1504122 h 2053125"/>
                  <a:gd name="connsiteX20" fmla="*/ 30480 w 2570793"/>
                  <a:gd name="connsiteY20" fmla="*/ 1245042 h 2053125"/>
                  <a:gd name="connsiteX21" fmla="*/ 99060 w 2570793"/>
                  <a:gd name="connsiteY21" fmla="*/ 1252662 h 2053125"/>
                  <a:gd name="connsiteX22" fmla="*/ 175260 w 2570793"/>
                  <a:gd name="connsiteY22" fmla="*/ 833562 h 2053125"/>
                  <a:gd name="connsiteX23" fmla="*/ 251460 w 2570793"/>
                  <a:gd name="connsiteY23" fmla="*/ 803082 h 2053125"/>
                  <a:gd name="connsiteX24" fmla="*/ 281940 w 2570793"/>
                  <a:gd name="connsiteY24" fmla="*/ 559242 h 2053125"/>
                  <a:gd name="connsiteX25" fmla="*/ 358140 w 2570793"/>
                  <a:gd name="connsiteY25" fmla="*/ 536382 h 2053125"/>
                  <a:gd name="connsiteX26" fmla="*/ 373380 w 2570793"/>
                  <a:gd name="connsiteY26" fmla="*/ 353502 h 2053125"/>
                  <a:gd name="connsiteX27" fmla="*/ 640080 w 2570793"/>
                  <a:gd name="connsiteY27" fmla="*/ 422082 h 2053125"/>
                  <a:gd name="connsiteX28" fmla="*/ 746760 w 2570793"/>
                  <a:gd name="connsiteY28" fmla="*/ 147762 h 2053125"/>
                  <a:gd name="connsiteX29" fmla="*/ 1384177 w 2570793"/>
                  <a:gd name="connsiteY29" fmla="*/ 322772 h 2053125"/>
                  <a:gd name="connsiteX30" fmla="*/ 1464630 w 2570793"/>
                  <a:gd name="connsiteY30" fmla="*/ 0 h 2053125"/>
                  <a:gd name="connsiteX31" fmla="*/ 2570793 w 2570793"/>
                  <a:gd name="connsiteY31" fmla="*/ 499842 h 2053125"/>
                  <a:gd name="connsiteX0" fmla="*/ 2570793 w 2571816"/>
                  <a:gd name="connsiteY0" fmla="*/ 499842 h 2053125"/>
                  <a:gd name="connsiteX1" fmla="*/ 2571816 w 2571816"/>
                  <a:gd name="connsiteY1" fmla="*/ 491451 h 2053125"/>
                  <a:gd name="connsiteX2" fmla="*/ 2135601 w 2571816"/>
                  <a:gd name="connsiteY2" fmla="*/ 387279 h 2053125"/>
                  <a:gd name="connsiteX3" fmla="*/ 2023533 w 2571816"/>
                  <a:gd name="connsiteY3" fmla="*/ 947016 h 2053125"/>
                  <a:gd name="connsiteX4" fmla="*/ 1343300 w 2571816"/>
                  <a:gd name="connsiteY4" fmla="*/ 802941 h 2053125"/>
                  <a:gd name="connsiteX5" fmla="*/ 854654 w 2571816"/>
                  <a:gd name="connsiteY5" fmla="*/ 729160 h 2053125"/>
                  <a:gd name="connsiteX6" fmla="*/ 677458 w 2571816"/>
                  <a:gd name="connsiteY6" fmla="*/ 1023075 h 2053125"/>
                  <a:gd name="connsiteX7" fmla="*/ 637544 w 2571816"/>
                  <a:gd name="connsiteY7" fmla="*/ 1400446 h 2053125"/>
                  <a:gd name="connsiteX8" fmla="*/ 888520 w 2571816"/>
                  <a:gd name="connsiteY8" fmla="*/ 1220226 h 2053125"/>
                  <a:gd name="connsiteX9" fmla="*/ 1150987 w 2571816"/>
                  <a:gd name="connsiteY9" fmla="*/ 1177288 h 2053125"/>
                  <a:gd name="connsiteX10" fmla="*/ 1571976 w 2571816"/>
                  <a:gd name="connsiteY10" fmla="*/ 1243671 h 2053125"/>
                  <a:gd name="connsiteX11" fmla="*/ 1454215 w 2571816"/>
                  <a:gd name="connsiteY11" fmla="*/ 1787960 h 2053125"/>
                  <a:gd name="connsiteX12" fmla="*/ 1194284 w 2571816"/>
                  <a:gd name="connsiteY12" fmla="*/ 1786425 h 2053125"/>
                  <a:gd name="connsiteX13" fmla="*/ 792480 w 2571816"/>
                  <a:gd name="connsiteY13" fmla="*/ 1999422 h 2053125"/>
                  <a:gd name="connsiteX14" fmla="*/ 637540 w 2571816"/>
                  <a:gd name="connsiteY14" fmla="*/ 2053125 h 2053125"/>
                  <a:gd name="connsiteX15" fmla="*/ 576943 w 2571816"/>
                  <a:gd name="connsiteY15" fmla="*/ 2013574 h 2053125"/>
                  <a:gd name="connsiteX16" fmla="*/ 396240 w 2571816"/>
                  <a:gd name="connsiteY16" fmla="*/ 1900362 h 2053125"/>
                  <a:gd name="connsiteX17" fmla="*/ 60960 w 2571816"/>
                  <a:gd name="connsiteY17" fmla="*/ 1999422 h 2053125"/>
                  <a:gd name="connsiteX18" fmla="*/ 0 w 2571816"/>
                  <a:gd name="connsiteY18" fmla="*/ 1847022 h 2053125"/>
                  <a:gd name="connsiteX19" fmla="*/ 60960 w 2571816"/>
                  <a:gd name="connsiteY19" fmla="*/ 1519362 h 2053125"/>
                  <a:gd name="connsiteX20" fmla="*/ 15240 w 2571816"/>
                  <a:gd name="connsiteY20" fmla="*/ 1504122 h 2053125"/>
                  <a:gd name="connsiteX21" fmla="*/ 30480 w 2571816"/>
                  <a:gd name="connsiteY21" fmla="*/ 1245042 h 2053125"/>
                  <a:gd name="connsiteX22" fmla="*/ 99060 w 2571816"/>
                  <a:gd name="connsiteY22" fmla="*/ 1252662 h 2053125"/>
                  <a:gd name="connsiteX23" fmla="*/ 175260 w 2571816"/>
                  <a:gd name="connsiteY23" fmla="*/ 833562 h 2053125"/>
                  <a:gd name="connsiteX24" fmla="*/ 251460 w 2571816"/>
                  <a:gd name="connsiteY24" fmla="*/ 803082 h 2053125"/>
                  <a:gd name="connsiteX25" fmla="*/ 281940 w 2571816"/>
                  <a:gd name="connsiteY25" fmla="*/ 559242 h 2053125"/>
                  <a:gd name="connsiteX26" fmla="*/ 358140 w 2571816"/>
                  <a:gd name="connsiteY26" fmla="*/ 536382 h 2053125"/>
                  <a:gd name="connsiteX27" fmla="*/ 373380 w 2571816"/>
                  <a:gd name="connsiteY27" fmla="*/ 353502 h 2053125"/>
                  <a:gd name="connsiteX28" fmla="*/ 640080 w 2571816"/>
                  <a:gd name="connsiteY28" fmla="*/ 422082 h 2053125"/>
                  <a:gd name="connsiteX29" fmla="*/ 746760 w 2571816"/>
                  <a:gd name="connsiteY29" fmla="*/ 147762 h 2053125"/>
                  <a:gd name="connsiteX30" fmla="*/ 1384177 w 2571816"/>
                  <a:gd name="connsiteY30" fmla="*/ 322772 h 2053125"/>
                  <a:gd name="connsiteX31" fmla="*/ 1464630 w 2571816"/>
                  <a:gd name="connsiteY31" fmla="*/ 0 h 2053125"/>
                  <a:gd name="connsiteX32" fmla="*/ 2570793 w 2571816"/>
                  <a:gd name="connsiteY32" fmla="*/ 499842 h 2053125"/>
                  <a:gd name="connsiteX0" fmla="*/ 2720539 w 2720539"/>
                  <a:gd name="connsiteY0" fmla="*/ 115707 h 2053125"/>
                  <a:gd name="connsiteX1" fmla="*/ 2571816 w 2720539"/>
                  <a:gd name="connsiteY1" fmla="*/ 491451 h 2053125"/>
                  <a:gd name="connsiteX2" fmla="*/ 2135601 w 2720539"/>
                  <a:gd name="connsiteY2" fmla="*/ 387279 h 2053125"/>
                  <a:gd name="connsiteX3" fmla="*/ 2023533 w 2720539"/>
                  <a:gd name="connsiteY3" fmla="*/ 947016 h 2053125"/>
                  <a:gd name="connsiteX4" fmla="*/ 1343300 w 2720539"/>
                  <a:gd name="connsiteY4" fmla="*/ 802941 h 2053125"/>
                  <a:gd name="connsiteX5" fmla="*/ 854654 w 2720539"/>
                  <a:gd name="connsiteY5" fmla="*/ 729160 h 2053125"/>
                  <a:gd name="connsiteX6" fmla="*/ 677458 w 2720539"/>
                  <a:gd name="connsiteY6" fmla="*/ 1023075 h 2053125"/>
                  <a:gd name="connsiteX7" fmla="*/ 637544 w 2720539"/>
                  <a:gd name="connsiteY7" fmla="*/ 1400446 h 2053125"/>
                  <a:gd name="connsiteX8" fmla="*/ 888520 w 2720539"/>
                  <a:gd name="connsiteY8" fmla="*/ 1220226 h 2053125"/>
                  <a:gd name="connsiteX9" fmla="*/ 1150987 w 2720539"/>
                  <a:gd name="connsiteY9" fmla="*/ 1177288 h 2053125"/>
                  <a:gd name="connsiteX10" fmla="*/ 1571976 w 2720539"/>
                  <a:gd name="connsiteY10" fmla="*/ 1243671 h 2053125"/>
                  <a:gd name="connsiteX11" fmla="*/ 1454215 w 2720539"/>
                  <a:gd name="connsiteY11" fmla="*/ 1787960 h 2053125"/>
                  <a:gd name="connsiteX12" fmla="*/ 1194284 w 2720539"/>
                  <a:gd name="connsiteY12" fmla="*/ 1786425 h 2053125"/>
                  <a:gd name="connsiteX13" fmla="*/ 792480 w 2720539"/>
                  <a:gd name="connsiteY13" fmla="*/ 1999422 h 2053125"/>
                  <a:gd name="connsiteX14" fmla="*/ 637540 w 2720539"/>
                  <a:gd name="connsiteY14" fmla="*/ 2053125 h 2053125"/>
                  <a:gd name="connsiteX15" fmla="*/ 576943 w 2720539"/>
                  <a:gd name="connsiteY15" fmla="*/ 2013574 h 2053125"/>
                  <a:gd name="connsiteX16" fmla="*/ 396240 w 2720539"/>
                  <a:gd name="connsiteY16" fmla="*/ 1900362 h 2053125"/>
                  <a:gd name="connsiteX17" fmla="*/ 60960 w 2720539"/>
                  <a:gd name="connsiteY17" fmla="*/ 1999422 h 2053125"/>
                  <a:gd name="connsiteX18" fmla="*/ 0 w 2720539"/>
                  <a:gd name="connsiteY18" fmla="*/ 1847022 h 2053125"/>
                  <a:gd name="connsiteX19" fmla="*/ 60960 w 2720539"/>
                  <a:gd name="connsiteY19" fmla="*/ 1519362 h 2053125"/>
                  <a:gd name="connsiteX20" fmla="*/ 15240 w 2720539"/>
                  <a:gd name="connsiteY20" fmla="*/ 1504122 h 2053125"/>
                  <a:gd name="connsiteX21" fmla="*/ 30480 w 2720539"/>
                  <a:gd name="connsiteY21" fmla="*/ 1245042 h 2053125"/>
                  <a:gd name="connsiteX22" fmla="*/ 99060 w 2720539"/>
                  <a:gd name="connsiteY22" fmla="*/ 1252662 h 2053125"/>
                  <a:gd name="connsiteX23" fmla="*/ 175260 w 2720539"/>
                  <a:gd name="connsiteY23" fmla="*/ 833562 h 2053125"/>
                  <a:gd name="connsiteX24" fmla="*/ 251460 w 2720539"/>
                  <a:gd name="connsiteY24" fmla="*/ 803082 h 2053125"/>
                  <a:gd name="connsiteX25" fmla="*/ 281940 w 2720539"/>
                  <a:gd name="connsiteY25" fmla="*/ 559242 h 2053125"/>
                  <a:gd name="connsiteX26" fmla="*/ 358140 w 2720539"/>
                  <a:gd name="connsiteY26" fmla="*/ 536382 h 2053125"/>
                  <a:gd name="connsiteX27" fmla="*/ 373380 w 2720539"/>
                  <a:gd name="connsiteY27" fmla="*/ 353502 h 2053125"/>
                  <a:gd name="connsiteX28" fmla="*/ 640080 w 2720539"/>
                  <a:gd name="connsiteY28" fmla="*/ 422082 h 2053125"/>
                  <a:gd name="connsiteX29" fmla="*/ 746760 w 2720539"/>
                  <a:gd name="connsiteY29" fmla="*/ 147762 h 2053125"/>
                  <a:gd name="connsiteX30" fmla="*/ 1384177 w 2720539"/>
                  <a:gd name="connsiteY30" fmla="*/ 322772 h 2053125"/>
                  <a:gd name="connsiteX31" fmla="*/ 1464630 w 2720539"/>
                  <a:gd name="connsiteY31" fmla="*/ 0 h 2053125"/>
                  <a:gd name="connsiteX32" fmla="*/ 2720539 w 2720539"/>
                  <a:gd name="connsiteY32" fmla="*/ 115707 h 2053125"/>
                  <a:gd name="connsiteX0" fmla="*/ 2681473 w 2681473"/>
                  <a:gd name="connsiteY0" fmla="*/ 304518 h 2053125"/>
                  <a:gd name="connsiteX1" fmla="*/ 2571816 w 2681473"/>
                  <a:gd name="connsiteY1" fmla="*/ 491451 h 2053125"/>
                  <a:gd name="connsiteX2" fmla="*/ 2135601 w 2681473"/>
                  <a:gd name="connsiteY2" fmla="*/ 387279 h 2053125"/>
                  <a:gd name="connsiteX3" fmla="*/ 2023533 w 2681473"/>
                  <a:gd name="connsiteY3" fmla="*/ 947016 h 2053125"/>
                  <a:gd name="connsiteX4" fmla="*/ 1343300 w 2681473"/>
                  <a:gd name="connsiteY4" fmla="*/ 802941 h 2053125"/>
                  <a:gd name="connsiteX5" fmla="*/ 854654 w 2681473"/>
                  <a:gd name="connsiteY5" fmla="*/ 729160 h 2053125"/>
                  <a:gd name="connsiteX6" fmla="*/ 677458 w 2681473"/>
                  <a:gd name="connsiteY6" fmla="*/ 1023075 h 2053125"/>
                  <a:gd name="connsiteX7" fmla="*/ 637544 w 2681473"/>
                  <a:gd name="connsiteY7" fmla="*/ 1400446 h 2053125"/>
                  <a:gd name="connsiteX8" fmla="*/ 888520 w 2681473"/>
                  <a:gd name="connsiteY8" fmla="*/ 1220226 h 2053125"/>
                  <a:gd name="connsiteX9" fmla="*/ 1150987 w 2681473"/>
                  <a:gd name="connsiteY9" fmla="*/ 1177288 h 2053125"/>
                  <a:gd name="connsiteX10" fmla="*/ 1571976 w 2681473"/>
                  <a:gd name="connsiteY10" fmla="*/ 1243671 h 2053125"/>
                  <a:gd name="connsiteX11" fmla="*/ 1454215 w 2681473"/>
                  <a:gd name="connsiteY11" fmla="*/ 1787960 h 2053125"/>
                  <a:gd name="connsiteX12" fmla="*/ 1194284 w 2681473"/>
                  <a:gd name="connsiteY12" fmla="*/ 1786425 h 2053125"/>
                  <a:gd name="connsiteX13" fmla="*/ 792480 w 2681473"/>
                  <a:gd name="connsiteY13" fmla="*/ 1999422 h 2053125"/>
                  <a:gd name="connsiteX14" fmla="*/ 637540 w 2681473"/>
                  <a:gd name="connsiteY14" fmla="*/ 2053125 h 2053125"/>
                  <a:gd name="connsiteX15" fmla="*/ 576943 w 2681473"/>
                  <a:gd name="connsiteY15" fmla="*/ 2013574 h 2053125"/>
                  <a:gd name="connsiteX16" fmla="*/ 396240 w 2681473"/>
                  <a:gd name="connsiteY16" fmla="*/ 1900362 h 2053125"/>
                  <a:gd name="connsiteX17" fmla="*/ 60960 w 2681473"/>
                  <a:gd name="connsiteY17" fmla="*/ 1999422 h 2053125"/>
                  <a:gd name="connsiteX18" fmla="*/ 0 w 2681473"/>
                  <a:gd name="connsiteY18" fmla="*/ 1847022 h 2053125"/>
                  <a:gd name="connsiteX19" fmla="*/ 60960 w 2681473"/>
                  <a:gd name="connsiteY19" fmla="*/ 1519362 h 2053125"/>
                  <a:gd name="connsiteX20" fmla="*/ 15240 w 2681473"/>
                  <a:gd name="connsiteY20" fmla="*/ 1504122 h 2053125"/>
                  <a:gd name="connsiteX21" fmla="*/ 30480 w 2681473"/>
                  <a:gd name="connsiteY21" fmla="*/ 1245042 h 2053125"/>
                  <a:gd name="connsiteX22" fmla="*/ 99060 w 2681473"/>
                  <a:gd name="connsiteY22" fmla="*/ 1252662 h 2053125"/>
                  <a:gd name="connsiteX23" fmla="*/ 175260 w 2681473"/>
                  <a:gd name="connsiteY23" fmla="*/ 833562 h 2053125"/>
                  <a:gd name="connsiteX24" fmla="*/ 251460 w 2681473"/>
                  <a:gd name="connsiteY24" fmla="*/ 803082 h 2053125"/>
                  <a:gd name="connsiteX25" fmla="*/ 281940 w 2681473"/>
                  <a:gd name="connsiteY25" fmla="*/ 559242 h 2053125"/>
                  <a:gd name="connsiteX26" fmla="*/ 358140 w 2681473"/>
                  <a:gd name="connsiteY26" fmla="*/ 536382 h 2053125"/>
                  <a:gd name="connsiteX27" fmla="*/ 373380 w 2681473"/>
                  <a:gd name="connsiteY27" fmla="*/ 353502 h 2053125"/>
                  <a:gd name="connsiteX28" fmla="*/ 640080 w 2681473"/>
                  <a:gd name="connsiteY28" fmla="*/ 422082 h 2053125"/>
                  <a:gd name="connsiteX29" fmla="*/ 746760 w 2681473"/>
                  <a:gd name="connsiteY29" fmla="*/ 147762 h 2053125"/>
                  <a:gd name="connsiteX30" fmla="*/ 1384177 w 2681473"/>
                  <a:gd name="connsiteY30" fmla="*/ 322772 h 2053125"/>
                  <a:gd name="connsiteX31" fmla="*/ 1464630 w 2681473"/>
                  <a:gd name="connsiteY31" fmla="*/ 0 h 2053125"/>
                  <a:gd name="connsiteX32" fmla="*/ 2681473 w 2681473"/>
                  <a:gd name="connsiteY32" fmla="*/ 304518 h 2053125"/>
                  <a:gd name="connsiteX0" fmla="*/ 2681473 w 2681473"/>
                  <a:gd name="connsiteY0" fmla="*/ 284988 h 2033595"/>
                  <a:gd name="connsiteX1" fmla="*/ 2571816 w 2681473"/>
                  <a:gd name="connsiteY1" fmla="*/ 471921 h 2033595"/>
                  <a:gd name="connsiteX2" fmla="*/ 2135601 w 2681473"/>
                  <a:gd name="connsiteY2" fmla="*/ 367749 h 2033595"/>
                  <a:gd name="connsiteX3" fmla="*/ 2023533 w 2681473"/>
                  <a:gd name="connsiteY3" fmla="*/ 927486 h 2033595"/>
                  <a:gd name="connsiteX4" fmla="*/ 1343300 w 2681473"/>
                  <a:gd name="connsiteY4" fmla="*/ 783411 h 2033595"/>
                  <a:gd name="connsiteX5" fmla="*/ 854654 w 2681473"/>
                  <a:gd name="connsiteY5" fmla="*/ 709630 h 2033595"/>
                  <a:gd name="connsiteX6" fmla="*/ 677458 w 2681473"/>
                  <a:gd name="connsiteY6" fmla="*/ 1003545 h 2033595"/>
                  <a:gd name="connsiteX7" fmla="*/ 637544 w 2681473"/>
                  <a:gd name="connsiteY7" fmla="*/ 1380916 h 2033595"/>
                  <a:gd name="connsiteX8" fmla="*/ 888520 w 2681473"/>
                  <a:gd name="connsiteY8" fmla="*/ 1200696 h 2033595"/>
                  <a:gd name="connsiteX9" fmla="*/ 1150987 w 2681473"/>
                  <a:gd name="connsiteY9" fmla="*/ 1157758 h 2033595"/>
                  <a:gd name="connsiteX10" fmla="*/ 1571976 w 2681473"/>
                  <a:gd name="connsiteY10" fmla="*/ 1224141 h 2033595"/>
                  <a:gd name="connsiteX11" fmla="*/ 1454215 w 2681473"/>
                  <a:gd name="connsiteY11" fmla="*/ 1768430 h 2033595"/>
                  <a:gd name="connsiteX12" fmla="*/ 1194284 w 2681473"/>
                  <a:gd name="connsiteY12" fmla="*/ 1766895 h 2033595"/>
                  <a:gd name="connsiteX13" fmla="*/ 792480 w 2681473"/>
                  <a:gd name="connsiteY13" fmla="*/ 1979892 h 2033595"/>
                  <a:gd name="connsiteX14" fmla="*/ 637540 w 2681473"/>
                  <a:gd name="connsiteY14" fmla="*/ 2033595 h 2033595"/>
                  <a:gd name="connsiteX15" fmla="*/ 576943 w 2681473"/>
                  <a:gd name="connsiteY15" fmla="*/ 1994044 h 2033595"/>
                  <a:gd name="connsiteX16" fmla="*/ 396240 w 2681473"/>
                  <a:gd name="connsiteY16" fmla="*/ 1880832 h 2033595"/>
                  <a:gd name="connsiteX17" fmla="*/ 60960 w 2681473"/>
                  <a:gd name="connsiteY17" fmla="*/ 1979892 h 2033595"/>
                  <a:gd name="connsiteX18" fmla="*/ 0 w 2681473"/>
                  <a:gd name="connsiteY18" fmla="*/ 1827492 h 2033595"/>
                  <a:gd name="connsiteX19" fmla="*/ 60960 w 2681473"/>
                  <a:gd name="connsiteY19" fmla="*/ 1499832 h 2033595"/>
                  <a:gd name="connsiteX20" fmla="*/ 15240 w 2681473"/>
                  <a:gd name="connsiteY20" fmla="*/ 1484592 h 2033595"/>
                  <a:gd name="connsiteX21" fmla="*/ 30480 w 2681473"/>
                  <a:gd name="connsiteY21" fmla="*/ 1225512 h 2033595"/>
                  <a:gd name="connsiteX22" fmla="*/ 99060 w 2681473"/>
                  <a:gd name="connsiteY22" fmla="*/ 1233132 h 2033595"/>
                  <a:gd name="connsiteX23" fmla="*/ 175260 w 2681473"/>
                  <a:gd name="connsiteY23" fmla="*/ 814032 h 2033595"/>
                  <a:gd name="connsiteX24" fmla="*/ 251460 w 2681473"/>
                  <a:gd name="connsiteY24" fmla="*/ 783552 h 2033595"/>
                  <a:gd name="connsiteX25" fmla="*/ 281940 w 2681473"/>
                  <a:gd name="connsiteY25" fmla="*/ 539712 h 2033595"/>
                  <a:gd name="connsiteX26" fmla="*/ 358140 w 2681473"/>
                  <a:gd name="connsiteY26" fmla="*/ 516852 h 2033595"/>
                  <a:gd name="connsiteX27" fmla="*/ 373380 w 2681473"/>
                  <a:gd name="connsiteY27" fmla="*/ 333972 h 2033595"/>
                  <a:gd name="connsiteX28" fmla="*/ 640080 w 2681473"/>
                  <a:gd name="connsiteY28" fmla="*/ 402552 h 2033595"/>
                  <a:gd name="connsiteX29" fmla="*/ 746760 w 2681473"/>
                  <a:gd name="connsiteY29" fmla="*/ 128232 h 2033595"/>
                  <a:gd name="connsiteX30" fmla="*/ 1384177 w 2681473"/>
                  <a:gd name="connsiteY30" fmla="*/ 303242 h 2033595"/>
                  <a:gd name="connsiteX31" fmla="*/ 1477650 w 2681473"/>
                  <a:gd name="connsiteY31" fmla="*/ 0 h 2033595"/>
                  <a:gd name="connsiteX32" fmla="*/ 2681473 w 2681473"/>
                  <a:gd name="connsiteY32" fmla="*/ 284988 h 2033595"/>
                  <a:gd name="connsiteX0" fmla="*/ 2681473 w 2682498"/>
                  <a:gd name="connsiteY0" fmla="*/ 284988 h 2033595"/>
                  <a:gd name="connsiteX1" fmla="*/ 2682498 w 2682498"/>
                  <a:gd name="connsiteY1" fmla="*/ 276597 h 2033595"/>
                  <a:gd name="connsiteX2" fmla="*/ 2571816 w 2682498"/>
                  <a:gd name="connsiteY2" fmla="*/ 471921 h 2033595"/>
                  <a:gd name="connsiteX3" fmla="*/ 2135601 w 2682498"/>
                  <a:gd name="connsiteY3" fmla="*/ 367749 h 2033595"/>
                  <a:gd name="connsiteX4" fmla="*/ 2023533 w 2682498"/>
                  <a:gd name="connsiteY4" fmla="*/ 927486 h 2033595"/>
                  <a:gd name="connsiteX5" fmla="*/ 1343300 w 2682498"/>
                  <a:gd name="connsiteY5" fmla="*/ 783411 h 2033595"/>
                  <a:gd name="connsiteX6" fmla="*/ 854654 w 2682498"/>
                  <a:gd name="connsiteY6" fmla="*/ 709630 h 2033595"/>
                  <a:gd name="connsiteX7" fmla="*/ 677458 w 2682498"/>
                  <a:gd name="connsiteY7" fmla="*/ 1003545 h 2033595"/>
                  <a:gd name="connsiteX8" fmla="*/ 637544 w 2682498"/>
                  <a:gd name="connsiteY8" fmla="*/ 1380916 h 2033595"/>
                  <a:gd name="connsiteX9" fmla="*/ 888520 w 2682498"/>
                  <a:gd name="connsiteY9" fmla="*/ 1200696 h 2033595"/>
                  <a:gd name="connsiteX10" fmla="*/ 1150987 w 2682498"/>
                  <a:gd name="connsiteY10" fmla="*/ 1157758 h 2033595"/>
                  <a:gd name="connsiteX11" fmla="*/ 1571976 w 2682498"/>
                  <a:gd name="connsiteY11" fmla="*/ 1224141 h 2033595"/>
                  <a:gd name="connsiteX12" fmla="*/ 1454215 w 2682498"/>
                  <a:gd name="connsiteY12" fmla="*/ 1768430 h 2033595"/>
                  <a:gd name="connsiteX13" fmla="*/ 1194284 w 2682498"/>
                  <a:gd name="connsiteY13" fmla="*/ 1766895 h 2033595"/>
                  <a:gd name="connsiteX14" fmla="*/ 792480 w 2682498"/>
                  <a:gd name="connsiteY14" fmla="*/ 1979892 h 2033595"/>
                  <a:gd name="connsiteX15" fmla="*/ 637540 w 2682498"/>
                  <a:gd name="connsiteY15" fmla="*/ 2033595 h 2033595"/>
                  <a:gd name="connsiteX16" fmla="*/ 576943 w 2682498"/>
                  <a:gd name="connsiteY16" fmla="*/ 1994044 h 2033595"/>
                  <a:gd name="connsiteX17" fmla="*/ 396240 w 2682498"/>
                  <a:gd name="connsiteY17" fmla="*/ 1880832 h 2033595"/>
                  <a:gd name="connsiteX18" fmla="*/ 60960 w 2682498"/>
                  <a:gd name="connsiteY18" fmla="*/ 1979892 h 2033595"/>
                  <a:gd name="connsiteX19" fmla="*/ 0 w 2682498"/>
                  <a:gd name="connsiteY19" fmla="*/ 1827492 h 2033595"/>
                  <a:gd name="connsiteX20" fmla="*/ 60960 w 2682498"/>
                  <a:gd name="connsiteY20" fmla="*/ 1499832 h 2033595"/>
                  <a:gd name="connsiteX21" fmla="*/ 15240 w 2682498"/>
                  <a:gd name="connsiteY21" fmla="*/ 1484592 h 2033595"/>
                  <a:gd name="connsiteX22" fmla="*/ 30480 w 2682498"/>
                  <a:gd name="connsiteY22" fmla="*/ 1225512 h 2033595"/>
                  <a:gd name="connsiteX23" fmla="*/ 99060 w 2682498"/>
                  <a:gd name="connsiteY23" fmla="*/ 1233132 h 2033595"/>
                  <a:gd name="connsiteX24" fmla="*/ 175260 w 2682498"/>
                  <a:gd name="connsiteY24" fmla="*/ 814032 h 2033595"/>
                  <a:gd name="connsiteX25" fmla="*/ 251460 w 2682498"/>
                  <a:gd name="connsiteY25" fmla="*/ 783552 h 2033595"/>
                  <a:gd name="connsiteX26" fmla="*/ 281940 w 2682498"/>
                  <a:gd name="connsiteY26" fmla="*/ 539712 h 2033595"/>
                  <a:gd name="connsiteX27" fmla="*/ 358140 w 2682498"/>
                  <a:gd name="connsiteY27" fmla="*/ 516852 h 2033595"/>
                  <a:gd name="connsiteX28" fmla="*/ 373380 w 2682498"/>
                  <a:gd name="connsiteY28" fmla="*/ 333972 h 2033595"/>
                  <a:gd name="connsiteX29" fmla="*/ 640080 w 2682498"/>
                  <a:gd name="connsiteY29" fmla="*/ 402552 h 2033595"/>
                  <a:gd name="connsiteX30" fmla="*/ 746760 w 2682498"/>
                  <a:gd name="connsiteY30" fmla="*/ 128232 h 2033595"/>
                  <a:gd name="connsiteX31" fmla="*/ 1384177 w 2682498"/>
                  <a:gd name="connsiteY31" fmla="*/ 303242 h 2033595"/>
                  <a:gd name="connsiteX32" fmla="*/ 1477650 w 2682498"/>
                  <a:gd name="connsiteY32" fmla="*/ 0 h 2033595"/>
                  <a:gd name="connsiteX33" fmla="*/ 2681473 w 2682498"/>
                  <a:gd name="connsiteY33" fmla="*/ 284988 h 2033595"/>
                  <a:gd name="connsiteX0" fmla="*/ 3013519 w 3013519"/>
                  <a:gd name="connsiteY0" fmla="*/ 0 h 2061123"/>
                  <a:gd name="connsiteX1" fmla="*/ 2682498 w 3013519"/>
                  <a:gd name="connsiteY1" fmla="*/ 304125 h 2061123"/>
                  <a:gd name="connsiteX2" fmla="*/ 2571816 w 3013519"/>
                  <a:gd name="connsiteY2" fmla="*/ 499449 h 2061123"/>
                  <a:gd name="connsiteX3" fmla="*/ 2135601 w 3013519"/>
                  <a:gd name="connsiteY3" fmla="*/ 395277 h 2061123"/>
                  <a:gd name="connsiteX4" fmla="*/ 2023533 w 3013519"/>
                  <a:gd name="connsiteY4" fmla="*/ 955014 h 2061123"/>
                  <a:gd name="connsiteX5" fmla="*/ 1343300 w 3013519"/>
                  <a:gd name="connsiteY5" fmla="*/ 810939 h 2061123"/>
                  <a:gd name="connsiteX6" fmla="*/ 854654 w 3013519"/>
                  <a:gd name="connsiteY6" fmla="*/ 737158 h 2061123"/>
                  <a:gd name="connsiteX7" fmla="*/ 677458 w 3013519"/>
                  <a:gd name="connsiteY7" fmla="*/ 1031073 h 2061123"/>
                  <a:gd name="connsiteX8" fmla="*/ 637544 w 3013519"/>
                  <a:gd name="connsiteY8" fmla="*/ 1408444 h 2061123"/>
                  <a:gd name="connsiteX9" fmla="*/ 888520 w 3013519"/>
                  <a:gd name="connsiteY9" fmla="*/ 1228224 h 2061123"/>
                  <a:gd name="connsiteX10" fmla="*/ 1150987 w 3013519"/>
                  <a:gd name="connsiteY10" fmla="*/ 1185286 h 2061123"/>
                  <a:gd name="connsiteX11" fmla="*/ 1571976 w 3013519"/>
                  <a:gd name="connsiteY11" fmla="*/ 1251669 h 2061123"/>
                  <a:gd name="connsiteX12" fmla="*/ 1454215 w 3013519"/>
                  <a:gd name="connsiteY12" fmla="*/ 1795958 h 2061123"/>
                  <a:gd name="connsiteX13" fmla="*/ 1194284 w 3013519"/>
                  <a:gd name="connsiteY13" fmla="*/ 1794423 h 2061123"/>
                  <a:gd name="connsiteX14" fmla="*/ 792480 w 3013519"/>
                  <a:gd name="connsiteY14" fmla="*/ 2007420 h 2061123"/>
                  <a:gd name="connsiteX15" fmla="*/ 637540 w 3013519"/>
                  <a:gd name="connsiteY15" fmla="*/ 2061123 h 2061123"/>
                  <a:gd name="connsiteX16" fmla="*/ 576943 w 3013519"/>
                  <a:gd name="connsiteY16" fmla="*/ 2021572 h 2061123"/>
                  <a:gd name="connsiteX17" fmla="*/ 396240 w 3013519"/>
                  <a:gd name="connsiteY17" fmla="*/ 1908360 h 2061123"/>
                  <a:gd name="connsiteX18" fmla="*/ 60960 w 3013519"/>
                  <a:gd name="connsiteY18" fmla="*/ 2007420 h 2061123"/>
                  <a:gd name="connsiteX19" fmla="*/ 0 w 3013519"/>
                  <a:gd name="connsiteY19" fmla="*/ 1855020 h 2061123"/>
                  <a:gd name="connsiteX20" fmla="*/ 60960 w 3013519"/>
                  <a:gd name="connsiteY20" fmla="*/ 1527360 h 2061123"/>
                  <a:gd name="connsiteX21" fmla="*/ 15240 w 3013519"/>
                  <a:gd name="connsiteY21" fmla="*/ 1512120 h 2061123"/>
                  <a:gd name="connsiteX22" fmla="*/ 30480 w 3013519"/>
                  <a:gd name="connsiteY22" fmla="*/ 1253040 h 2061123"/>
                  <a:gd name="connsiteX23" fmla="*/ 99060 w 3013519"/>
                  <a:gd name="connsiteY23" fmla="*/ 1260660 h 2061123"/>
                  <a:gd name="connsiteX24" fmla="*/ 175260 w 3013519"/>
                  <a:gd name="connsiteY24" fmla="*/ 841560 h 2061123"/>
                  <a:gd name="connsiteX25" fmla="*/ 251460 w 3013519"/>
                  <a:gd name="connsiteY25" fmla="*/ 811080 h 2061123"/>
                  <a:gd name="connsiteX26" fmla="*/ 281940 w 3013519"/>
                  <a:gd name="connsiteY26" fmla="*/ 567240 h 2061123"/>
                  <a:gd name="connsiteX27" fmla="*/ 358140 w 3013519"/>
                  <a:gd name="connsiteY27" fmla="*/ 544380 h 2061123"/>
                  <a:gd name="connsiteX28" fmla="*/ 373380 w 3013519"/>
                  <a:gd name="connsiteY28" fmla="*/ 361500 h 2061123"/>
                  <a:gd name="connsiteX29" fmla="*/ 640080 w 3013519"/>
                  <a:gd name="connsiteY29" fmla="*/ 430080 h 2061123"/>
                  <a:gd name="connsiteX30" fmla="*/ 746760 w 3013519"/>
                  <a:gd name="connsiteY30" fmla="*/ 155760 h 2061123"/>
                  <a:gd name="connsiteX31" fmla="*/ 1384177 w 3013519"/>
                  <a:gd name="connsiteY31" fmla="*/ 330770 h 2061123"/>
                  <a:gd name="connsiteX32" fmla="*/ 1477650 w 3013519"/>
                  <a:gd name="connsiteY32" fmla="*/ 27528 h 2061123"/>
                  <a:gd name="connsiteX33" fmla="*/ 3013519 w 3013519"/>
                  <a:gd name="connsiteY33" fmla="*/ 0 h 2061123"/>
                  <a:gd name="connsiteX0" fmla="*/ 3013519 w 3013519"/>
                  <a:gd name="connsiteY0" fmla="*/ 0 h 2061123"/>
                  <a:gd name="connsiteX1" fmla="*/ 2513220 w 3013519"/>
                  <a:gd name="connsiteY1" fmla="*/ 11142 h 2061123"/>
                  <a:gd name="connsiteX2" fmla="*/ 2682498 w 3013519"/>
                  <a:gd name="connsiteY2" fmla="*/ 304125 h 2061123"/>
                  <a:gd name="connsiteX3" fmla="*/ 2571816 w 3013519"/>
                  <a:gd name="connsiteY3" fmla="*/ 499449 h 2061123"/>
                  <a:gd name="connsiteX4" fmla="*/ 2135601 w 3013519"/>
                  <a:gd name="connsiteY4" fmla="*/ 395277 h 2061123"/>
                  <a:gd name="connsiteX5" fmla="*/ 2023533 w 3013519"/>
                  <a:gd name="connsiteY5" fmla="*/ 955014 h 2061123"/>
                  <a:gd name="connsiteX6" fmla="*/ 1343300 w 3013519"/>
                  <a:gd name="connsiteY6" fmla="*/ 810939 h 2061123"/>
                  <a:gd name="connsiteX7" fmla="*/ 854654 w 3013519"/>
                  <a:gd name="connsiteY7" fmla="*/ 737158 h 2061123"/>
                  <a:gd name="connsiteX8" fmla="*/ 677458 w 3013519"/>
                  <a:gd name="connsiteY8" fmla="*/ 1031073 h 2061123"/>
                  <a:gd name="connsiteX9" fmla="*/ 637544 w 3013519"/>
                  <a:gd name="connsiteY9" fmla="*/ 1408444 h 2061123"/>
                  <a:gd name="connsiteX10" fmla="*/ 888520 w 3013519"/>
                  <a:gd name="connsiteY10" fmla="*/ 1228224 h 2061123"/>
                  <a:gd name="connsiteX11" fmla="*/ 1150987 w 3013519"/>
                  <a:gd name="connsiteY11" fmla="*/ 1185286 h 2061123"/>
                  <a:gd name="connsiteX12" fmla="*/ 1571976 w 3013519"/>
                  <a:gd name="connsiteY12" fmla="*/ 1251669 h 2061123"/>
                  <a:gd name="connsiteX13" fmla="*/ 1454215 w 3013519"/>
                  <a:gd name="connsiteY13" fmla="*/ 1795958 h 2061123"/>
                  <a:gd name="connsiteX14" fmla="*/ 1194284 w 3013519"/>
                  <a:gd name="connsiteY14" fmla="*/ 1794423 h 2061123"/>
                  <a:gd name="connsiteX15" fmla="*/ 792480 w 3013519"/>
                  <a:gd name="connsiteY15" fmla="*/ 2007420 h 2061123"/>
                  <a:gd name="connsiteX16" fmla="*/ 637540 w 3013519"/>
                  <a:gd name="connsiteY16" fmla="*/ 2061123 h 2061123"/>
                  <a:gd name="connsiteX17" fmla="*/ 576943 w 3013519"/>
                  <a:gd name="connsiteY17" fmla="*/ 2021572 h 2061123"/>
                  <a:gd name="connsiteX18" fmla="*/ 396240 w 3013519"/>
                  <a:gd name="connsiteY18" fmla="*/ 1908360 h 2061123"/>
                  <a:gd name="connsiteX19" fmla="*/ 60960 w 3013519"/>
                  <a:gd name="connsiteY19" fmla="*/ 2007420 h 2061123"/>
                  <a:gd name="connsiteX20" fmla="*/ 0 w 3013519"/>
                  <a:gd name="connsiteY20" fmla="*/ 1855020 h 2061123"/>
                  <a:gd name="connsiteX21" fmla="*/ 60960 w 3013519"/>
                  <a:gd name="connsiteY21" fmla="*/ 1527360 h 2061123"/>
                  <a:gd name="connsiteX22" fmla="*/ 15240 w 3013519"/>
                  <a:gd name="connsiteY22" fmla="*/ 1512120 h 2061123"/>
                  <a:gd name="connsiteX23" fmla="*/ 30480 w 3013519"/>
                  <a:gd name="connsiteY23" fmla="*/ 1253040 h 2061123"/>
                  <a:gd name="connsiteX24" fmla="*/ 99060 w 3013519"/>
                  <a:gd name="connsiteY24" fmla="*/ 1260660 h 2061123"/>
                  <a:gd name="connsiteX25" fmla="*/ 175260 w 3013519"/>
                  <a:gd name="connsiteY25" fmla="*/ 841560 h 2061123"/>
                  <a:gd name="connsiteX26" fmla="*/ 251460 w 3013519"/>
                  <a:gd name="connsiteY26" fmla="*/ 811080 h 2061123"/>
                  <a:gd name="connsiteX27" fmla="*/ 281940 w 3013519"/>
                  <a:gd name="connsiteY27" fmla="*/ 567240 h 2061123"/>
                  <a:gd name="connsiteX28" fmla="*/ 358140 w 3013519"/>
                  <a:gd name="connsiteY28" fmla="*/ 544380 h 2061123"/>
                  <a:gd name="connsiteX29" fmla="*/ 373380 w 3013519"/>
                  <a:gd name="connsiteY29" fmla="*/ 361500 h 2061123"/>
                  <a:gd name="connsiteX30" fmla="*/ 640080 w 3013519"/>
                  <a:gd name="connsiteY30" fmla="*/ 430080 h 2061123"/>
                  <a:gd name="connsiteX31" fmla="*/ 746760 w 3013519"/>
                  <a:gd name="connsiteY31" fmla="*/ 155760 h 2061123"/>
                  <a:gd name="connsiteX32" fmla="*/ 1384177 w 3013519"/>
                  <a:gd name="connsiteY32" fmla="*/ 330770 h 2061123"/>
                  <a:gd name="connsiteX33" fmla="*/ 1477650 w 3013519"/>
                  <a:gd name="connsiteY33" fmla="*/ 27528 h 2061123"/>
                  <a:gd name="connsiteX34" fmla="*/ 3013519 w 3013519"/>
                  <a:gd name="connsiteY34" fmla="*/ 0 h 2061123"/>
                  <a:gd name="connsiteX0" fmla="*/ 3013519 w 3013519"/>
                  <a:gd name="connsiteY0" fmla="*/ 0 h 2061123"/>
                  <a:gd name="connsiteX1" fmla="*/ 2942928 w 3013519"/>
                  <a:gd name="connsiteY1" fmla="*/ 362721 h 2061123"/>
                  <a:gd name="connsiteX2" fmla="*/ 2682498 w 3013519"/>
                  <a:gd name="connsiteY2" fmla="*/ 304125 h 2061123"/>
                  <a:gd name="connsiteX3" fmla="*/ 2571816 w 3013519"/>
                  <a:gd name="connsiteY3" fmla="*/ 499449 h 2061123"/>
                  <a:gd name="connsiteX4" fmla="*/ 2135601 w 3013519"/>
                  <a:gd name="connsiteY4" fmla="*/ 395277 h 2061123"/>
                  <a:gd name="connsiteX5" fmla="*/ 2023533 w 3013519"/>
                  <a:gd name="connsiteY5" fmla="*/ 955014 h 2061123"/>
                  <a:gd name="connsiteX6" fmla="*/ 1343300 w 3013519"/>
                  <a:gd name="connsiteY6" fmla="*/ 810939 h 2061123"/>
                  <a:gd name="connsiteX7" fmla="*/ 854654 w 3013519"/>
                  <a:gd name="connsiteY7" fmla="*/ 737158 h 2061123"/>
                  <a:gd name="connsiteX8" fmla="*/ 677458 w 3013519"/>
                  <a:gd name="connsiteY8" fmla="*/ 1031073 h 2061123"/>
                  <a:gd name="connsiteX9" fmla="*/ 637544 w 3013519"/>
                  <a:gd name="connsiteY9" fmla="*/ 1408444 h 2061123"/>
                  <a:gd name="connsiteX10" fmla="*/ 888520 w 3013519"/>
                  <a:gd name="connsiteY10" fmla="*/ 1228224 h 2061123"/>
                  <a:gd name="connsiteX11" fmla="*/ 1150987 w 3013519"/>
                  <a:gd name="connsiteY11" fmla="*/ 1185286 h 2061123"/>
                  <a:gd name="connsiteX12" fmla="*/ 1571976 w 3013519"/>
                  <a:gd name="connsiteY12" fmla="*/ 1251669 h 2061123"/>
                  <a:gd name="connsiteX13" fmla="*/ 1454215 w 3013519"/>
                  <a:gd name="connsiteY13" fmla="*/ 1795958 h 2061123"/>
                  <a:gd name="connsiteX14" fmla="*/ 1194284 w 3013519"/>
                  <a:gd name="connsiteY14" fmla="*/ 1794423 h 2061123"/>
                  <a:gd name="connsiteX15" fmla="*/ 792480 w 3013519"/>
                  <a:gd name="connsiteY15" fmla="*/ 2007420 h 2061123"/>
                  <a:gd name="connsiteX16" fmla="*/ 637540 w 3013519"/>
                  <a:gd name="connsiteY16" fmla="*/ 2061123 h 2061123"/>
                  <a:gd name="connsiteX17" fmla="*/ 576943 w 3013519"/>
                  <a:gd name="connsiteY17" fmla="*/ 2021572 h 2061123"/>
                  <a:gd name="connsiteX18" fmla="*/ 396240 w 3013519"/>
                  <a:gd name="connsiteY18" fmla="*/ 1908360 h 2061123"/>
                  <a:gd name="connsiteX19" fmla="*/ 60960 w 3013519"/>
                  <a:gd name="connsiteY19" fmla="*/ 2007420 h 2061123"/>
                  <a:gd name="connsiteX20" fmla="*/ 0 w 3013519"/>
                  <a:gd name="connsiteY20" fmla="*/ 1855020 h 2061123"/>
                  <a:gd name="connsiteX21" fmla="*/ 60960 w 3013519"/>
                  <a:gd name="connsiteY21" fmla="*/ 1527360 h 2061123"/>
                  <a:gd name="connsiteX22" fmla="*/ 15240 w 3013519"/>
                  <a:gd name="connsiteY22" fmla="*/ 1512120 h 2061123"/>
                  <a:gd name="connsiteX23" fmla="*/ 30480 w 3013519"/>
                  <a:gd name="connsiteY23" fmla="*/ 1253040 h 2061123"/>
                  <a:gd name="connsiteX24" fmla="*/ 99060 w 3013519"/>
                  <a:gd name="connsiteY24" fmla="*/ 1260660 h 2061123"/>
                  <a:gd name="connsiteX25" fmla="*/ 175260 w 3013519"/>
                  <a:gd name="connsiteY25" fmla="*/ 841560 h 2061123"/>
                  <a:gd name="connsiteX26" fmla="*/ 251460 w 3013519"/>
                  <a:gd name="connsiteY26" fmla="*/ 811080 h 2061123"/>
                  <a:gd name="connsiteX27" fmla="*/ 281940 w 3013519"/>
                  <a:gd name="connsiteY27" fmla="*/ 567240 h 2061123"/>
                  <a:gd name="connsiteX28" fmla="*/ 358140 w 3013519"/>
                  <a:gd name="connsiteY28" fmla="*/ 544380 h 2061123"/>
                  <a:gd name="connsiteX29" fmla="*/ 373380 w 3013519"/>
                  <a:gd name="connsiteY29" fmla="*/ 361500 h 2061123"/>
                  <a:gd name="connsiteX30" fmla="*/ 640080 w 3013519"/>
                  <a:gd name="connsiteY30" fmla="*/ 430080 h 2061123"/>
                  <a:gd name="connsiteX31" fmla="*/ 746760 w 3013519"/>
                  <a:gd name="connsiteY31" fmla="*/ 155760 h 2061123"/>
                  <a:gd name="connsiteX32" fmla="*/ 1384177 w 3013519"/>
                  <a:gd name="connsiteY32" fmla="*/ 330770 h 2061123"/>
                  <a:gd name="connsiteX33" fmla="*/ 1477650 w 3013519"/>
                  <a:gd name="connsiteY33" fmla="*/ 27528 h 2061123"/>
                  <a:gd name="connsiteX34" fmla="*/ 3013519 w 3013519"/>
                  <a:gd name="connsiteY34" fmla="*/ 0 h 2061123"/>
                  <a:gd name="connsiteX0" fmla="*/ 3013519 w 3021057"/>
                  <a:gd name="connsiteY0" fmla="*/ 8391 h 2069514"/>
                  <a:gd name="connsiteX1" fmla="*/ 3021057 w 3021057"/>
                  <a:gd name="connsiteY1" fmla="*/ 0 h 2069514"/>
                  <a:gd name="connsiteX2" fmla="*/ 2942928 w 3021057"/>
                  <a:gd name="connsiteY2" fmla="*/ 371112 h 2069514"/>
                  <a:gd name="connsiteX3" fmla="*/ 2682498 w 3021057"/>
                  <a:gd name="connsiteY3" fmla="*/ 312516 h 2069514"/>
                  <a:gd name="connsiteX4" fmla="*/ 2571816 w 3021057"/>
                  <a:gd name="connsiteY4" fmla="*/ 507840 h 2069514"/>
                  <a:gd name="connsiteX5" fmla="*/ 2135601 w 3021057"/>
                  <a:gd name="connsiteY5" fmla="*/ 403668 h 2069514"/>
                  <a:gd name="connsiteX6" fmla="*/ 2023533 w 3021057"/>
                  <a:gd name="connsiteY6" fmla="*/ 963405 h 2069514"/>
                  <a:gd name="connsiteX7" fmla="*/ 1343300 w 3021057"/>
                  <a:gd name="connsiteY7" fmla="*/ 819330 h 2069514"/>
                  <a:gd name="connsiteX8" fmla="*/ 854654 w 3021057"/>
                  <a:gd name="connsiteY8" fmla="*/ 745549 h 2069514"/>
                  <a:gd name="connsiteX9" fmla="*/ 677458 w 3021057"/>
                  <a:gd name="connsiteY9" fmla="*/ 1039464 h 2069514"/>
                  <a:gd name="connsiteX10" fmla="*/ 637544 w 3021057"/>
                  <a:gd name="connsiteY10" fmla="*/ 1416835 h 2069514"/>
                  <a:gd name="connsiteX11" fmla="*/ 888520 w 3021057"/>
                  <a:gd name="connsiteY11" fmla="*/ 1236615 h 2069514"/>
                  <a:gd name="connsiteX12" fmla="*/ 1150987 w 3021057"/>
                  <a:gd name="connsiteY12" fmla="*/ 1193677 h 2069514"/>
                  <a:gd name="connsiteX13" fmla="*/ 1571976 w 3021057"/>
                  <a:gd name="connsiteY13" fmla="*/ 1260060 h 2069514"/>
                  <a:gd name="connsiteX14" fmla="*/ 1454215 w 3021057"/>
                  <a:gd name="connsiteY14" fmla="*/ 1804349 h 2069514"/>
                  <a:gd name="connsiteX15" fmla="*/ 1194284 w 3021057"/>
                  <a:gd name="connsiteY15" fmla="*/ 1802814 h 2069514"/>
                  <a:gd name="connsiteX16" fmla="*/ 792480 w 3021057"/>
                  <a:gd name="connsiteY16" fmla="*/ 2015811 h 2069514"/>
                  <a:gd name="connsiteX17" fmla="*/ 637540 w 3021057"/>
                  <a:gd name="connsiteY17" fmla="*/ 2069514 h 2069514"/>
                  <a:gd name="connsiteX18" fmla="*/ 576943 w 3021057"/>
                  <a:gd name="connsiteY18" fmla="*/ 2029963 h 2069514"/>
                  <a:gd name="connsiteX19" fmla="*/ 396240 w 3021057"/>
                  <a:gd name="connsiteY19" fmla="*/ 1916751 h 2069514"/>
                  <a:gd name="connsiteX20" fmla="*/ 60960 w 3021057"/>
                  <a:gd name="connsiteY20" fmla="*/ 2015811 h 2069514"/>
                  <a:gd name="connsiteX21" fmla="*/ 0 w 3021057"/>
                  <a:gd name="connsiteY21" fmla="*/ 1863411 h 2069514"/>
                  <a:gd name="connsiteX22" fmla="*/ 60960 w 3021057"/>
                  <a:gd name="connsiteY22" fmla="*/ 1535751 h 2069514"/>
                  <a:gd name="connsiteX23" fmla="*/ 15240 w 3021057"/>
                  <a:gd name="connsiteY23" fmla="*/ 1520511 h 2069514"/>
                  <a:gd name="connsiteX24" fmla="*/ 30480 w 3021057"/>
                  <a:gd name="connsiteY24" fmla="*/ 1261431 h 2069514"/>
                  <a:gd name="connsiteX25" fmla="*/ 99060 w 3021057"/>
                  <a:gd name="connsiteY25" fmla="*/ 1269051 h 2069514"/>
                  <a:gd name="connsiteX26" fmla="*/ 175260 w 3021057"/>
                  <a:gd name="connsiteY26" fmla="*/ 849951 h 2069514"/>
                  <a:gd name="connsiteX27" fmla="*/ 251460 w 3021057"/>
                  <a:gd name="connsiteY27" fmla="*/ 819471 h 2069514"/>
                  <a:gd name="connsiteX28" fmla="*/ 281940 w 3021057"/>
                  <a:gd name="connsiteY28" fmla="*/ 575631 h 2069514"/>
                  <a:gd name="connsiteX29" fmla="*/ 358140 w 3021057"/>
                  <a:gd name="connsiteY29" fmla="*/ 552771 h 2069514"/>
                  <a:gd name="connsiteX30" fmla="*/ 373380 w 3021057"/>
                  <a:gd name="connsiteY30" fmla="*/ 369891 h 2069514"/>
                  <a:gd name="connsiteX31" fmla="*/ 640080 w 3021057"/>
                  <a:gd name="connsiteY31" fmla="*/ 438471 h 2069514"/>
                  <a:gd name="connsiteX32" fmla="*/ 746760 w 3021057"/>
                  <a:gd name="connsiteY32" fmla="*/ 164151 h 2069514"/>
                  <a:gd name="connsiteX33" fmla="*/ 1384177 w 3021057"/>
                  <a:gd name="connsiteY33" fmla="*/ 339161 h 2069514"/>
                  <a:gd name="connsiteX34" fmla="*/ 1477650 w 3021057"/>
                  <a:gd name="connsiteY34" fmla="*/ 35919 h 2069514"/>
                  <a:gd name="connsiteX35" fmla="*/ 3013519 w 3021057"/>
                  <a:gd name="connsiteY35" fmla="*/ 8391 h 2069514"/>
                  <a:gd name="connsiteX0" fmla="*/ 1991333 w 3021057"/>
                  <a:gd name="connsiteY0" fmla="*/ 0 h 2158782"/>
                  <a:gd name="connsiteX1" fmla="*/ 3021057 w 3021057"/>
                  <a:gd name="connsiteY1" fmla="*/ 89268 h 2158782"/>
                  <a:gd name="connsiteX2" fmla="*/ 2942928 w 3021057"/>
                  <a:gd name="connsiteY2" fmla="*/ 460380 h 2158782"/>
                  <a:gd name="connsiteX3" fmla="*/ 2682498 w 3021057"/>
                  <a:gd name="connsiteY3" fmla="*/ 401784 h 2158782"/>
                  <a:gd name="connsiteX4" fmla="*/ 2571816 w 3021057"/>
                  <a:gd name="connsiteY4" fmla="*/ 597108 h 2158782"/>
                  <a:gd name="connsiteX5" fmla="*/ 2135601 w 3021057"/>
                  <a:gd name="connsiteY5" fmla="*/ 492936 h 2158782"/>
                  <a:gd name="connsiteX6" fmla="*/ 2023533 w 3021057"/>
                  <a:gd name="connsiteY6" fmla="*/ 1052673 h 2158782"/>
                  <a:gd name="connsiteX7" fmla="*/ 1343300 w 3021057"/>
                  <a:gd name="connsiteY7" fmla="*/ 908598 h 2158782"/>
                  <a:gd name="connsiteX8" fmla="*/ 854654 w 3021057"/>
                  <a:gd name="connsiteY8" fmla="*/ 834817 h 2158782"/>
                  <a:gd name="connsiteX9" fmla="*/ 677458 w 3021057"/>
                  <a:gd name="connsiteY9" fmla="*/ 1128732 h 2158782"/>
                  <a:gd name="connsiteX10" fmla="*/ 637544 w 3021057"/>
                  <a:gd name="connsiteY10" fmla="*/ 1506103 h 2158782"/>
                  <a:gd name="connsiteX11" fmla="*/ 888520 w 3021057"/>
                  <a:gd name="connsiteY11" fmla="*/ 1325883 h 2158782"/>
                  <a:gd name="connsiteX12" fmla="*/ 1150987 w 3021057"/>
                  <a:gd name="connsiteY12" fmla="*/ 1282945 h 2158782"/>
                  <a:gd name="connsiteX13" fmla="*/ 1571976 w 3021057"/>
                  <a:gd name="connsiteY13" fmla="*/ 1349328 h 2158782"/>
                  <a:gd name="connsiteX14" fmla="*/ 1454215 w 3021057"/>
                  <a:gd name="connsiteY14" fmla="*/ 1893617 h 2158782"/>
                  <a:gd name="connsiteX15" fmla="*/ 1194284 w 3021057"/>
                  <a:gd name="connsiteY15" fmla="*/ 1892082 h 2158782"/>
                  <a:gd name="connsiteX16" fmla="*/ 792480 w 3021057"/>
                  <a:gd name="connsiteY16" fmla="*/ 2105079 h 2158782"/>
                  <a:gd name="connsiteX17" fmla="*/ 637540 w 3021057"/>
                  <a:gd name="connsiteY17" fmla="*/ 2158782 h 2158782"/>
                  <a:gd name="connsiteX18" fmla="*/ 576943 w 3021057"/>
                  <a:gd name="connsiteY18" fmla="*/ 2119231 h 2158782"/>
                  <a:gd name="connsiteX19" fmla="*/ 396240 w 3021057"/>
                  <a:gd name="connsiteY19" fmla="*/ 2006019 h 2158782"/>
                  <a:gd name="connsiteX20" fmla="*/ 60960 w 3021057"/>
                  <a:gd name="connsiteY20" fmla="*/ 2105079 h 2158782"/>
                  <a:gd name="connsiteX21" fmla="*/ 0 w 3021057"/>
                  <a:gd name="connsiteY21" fmla="*/ 1952679 h 2158782"/>
                  <a:gd name="connsiteX22" fmla="*/ 60960 w 3021057"/>
                  <a:gd name="connsiteY22" fmla="*/ 1625019 h 2158782"/>
                  <a:gd name="connsiteX23" fmla="*/ 15240 w 3021057"/>
                  <a:gd name="connsiteY23" fmla="*/ 1609779 h 2158782"/>
                  <a:gd name="connsiteX24" fmla="*/ 30480 w 3021057"/>
                  <a:gd name="connsiteY24" fmla="*/ 1350699 h 2158782"/>
                  <a:gd name="connsiteX25" fmla="*/ 99060 w 3021057"/>
                  <a:gd name="connsiteY25" fmla="*/ 1358319 h 2158782"/>
                  <a:gd name="connsiteX26" fmla="*/ 175260 w 3021057"/>
                  <a:gd name="connsiteY26" fmla="*/ 939219 h 2158782"/>
                  <a:gd name="connsiteX27" fmla="*/ 251460 w 3021057"/>
                  <a:gd name="connsiteY27" fmla="*/ 908739 h 2158782"/>
                  <a:gd name="connsiteX28" fmla="*/ 281940 w 3021057"/>
                  <a:gd name="connsiteY28" fmla="*/ 664899 h 2158782"/>
                  <a:gd name="connsiteX29" fmla="*/ 358140 w 3021057"/>
                  <a:gd name="connsiteY29" fmla="*/ 642039 h 2158782"/>
                  <a:gd name="connsiteX30" fmla="*/ 373380 w 3021057"/>
                  <a:gd name="connsiteY30" fmla="*/ 459159 h 2158782"/>
                  <a:gd name="connsiteX31" fmla="*/ 640080 w 3021057"/>
                  <a:gd name="connsiteY31" fmla="*/ 527739 h 2158782"/>
                  <a:gd name="connsiteX32" fmla="*/ 746760 w 3021057"/>
                  <a:gd name="connsiteY32" fmla="*/ 253419 h 2158782"/>
                  <a:gd name="connsiteX33" fmla="*/ 1384177 w 3021057"/>
                  <a:gd name="connsiteY33" fmla="*/ 428429 h 2158782"/>
                  <a:gd name="connsiteX34" fmla="*/ 1477650 w 3021057"/>
                  <a:gd name="connsiteY34" fmla="*/ 125187 h 2158782"/>
                  <a:gd name="connsiteX35" fmla="*/ 1991333 w 3021057"/>
                  <a:gd name="connsiteY35" fmla="*/ 0 h 2158782"/>
                  <a:gd name="connsiteX0" fmla="*/ 1991333 w 3021057"/>
                  <a:gd name="connsiteY0" fmla="*/ 1881 h 2160663"/>
                  <a:gd name="connsiteX1" fmla="*/ 1992358 w 3021057"/>
                  <a:gd name="connsiteY1" fmla="*/ 0 h 2160663"/>
                  <a:gd name="connsiteX2" fmla="*/ 3021057 w 3021057"/>
                  <a:gd name="connsiteY2" fmla="*/ 91149 h 2160663"/>
                  <a:gd name="connsiteX3" fmla="*/ 2942928 w 3021057"/>
                  <a:gd name="connsiteY3" fmla="*/ 462261 h 2160663"/>
                  <a:gd name="connsiteX4" fmla="*/ 2682498 w 3021057"/>
                  <a:gd name="connsiteY4" fmla="*/ 403665 h 2160663"/>
                  <a:gd name="connsiteX5" fmla="*/ 2571816 w 3021057"/>
                  <a:gd name="connsiteY5" fmla="*/ 598989 h 2160663"/>
                  <a:gd name="connsiteX6" fmla="*/ 2135601 w 3021057"/>
                  <a:gd name="connsiteY6" fmla="*/ 494817 h 2160663"/>
                  <a:gd name="connsiteX7" fmla="*/ 2023533 w 3021057"/>
                  <a:gd name="connsiteY7" fmla="*/ 1054554 h 2160663"/>
                  <a:gd name="connsiteX8" fmla="*/ 1343300 w 3021057"/>
                  <a:gd name="connsiteY8" fmla="*/ 910479 h 2160663"/>
                  <a:gd name="connsiteX9" fmla="*/ 854654 w 3021057"/>
                  <a:gd name="connsiteY9" fmla="*/ 836698 h 2160663"/>
                  <a:gd name="connsiteX10" fmla="*/ 677458 w 3021057"/>
                  <a:gd name="connsiteY10" fmla="*/ 1130613 h 2160663"/>
                  <a:gd name="connsiteX11" fmla="*/ 637544 w 3021057"/>
                  <a:gd name="connsiteY11" fmla="*/ 1507984 h 2160663"/>
                  <a:gd name="connsiteX12" fmla="*/ 888520 w 3021057"/>
                  <a:gd name="connsiteY12" fmla="*/ 1327764 h 2160663"/>
                  <a:gd name="connsiteX13" fmla="*/ 1150987 w 3021057"/>
                  <a:gd name="connsiteY13" fmla="*/ 1284826 h 2160663"/>
                  <a:gd name="connsiteX14" fmla="*/ 1571976 w 3021057"/>
                  <a:gd name="connsiteY14" fmla="*/ 1351209 h 2160663"/>
                  <a:gd name="connsiteX15" fmla="*/ 1454215 w 3021057"/>
                  <a:gd name="connsiteY15" fmla="*/ 1895498 h 2160663"/>
                  <a:gd name="connsiteX16" fmla="*/ 1194284 w 3021057"/>
                  <a:gd name="connsiteY16" fmla="*/ 1893963 h 2160663"/>
                  <a:gd name="connsiteX17" fmla="*/ 792480 w 3021057"/>
                  <a:gd name="connsiteY17" fmla="*/ 2106960 h 2160663"/>
                  <a:gd name="connsiteX18" fmla="*/ 637540 w 3021057"/>
                  <a:gd name="connsiteY18" fmla="*/ 2160663 h 2160663"/>
                  <a:gd name="connsiteX19" fmla="*/ 576943 w 3021057"/>
                  <a:gd name="connsiteY19" fmla="*/ 2121112 h 2160663"/>
                  <a:gd name="connsiteX20" fmla="*/ 396240 w 3021057"/>
                  <a:gd name="connsiteY20" fmla="*/ 2007900 h 2160663"/>
                  <a:gd name="connsiteX21" fmla="*/ 60960 w 3021057"/>
                  <a:gd name="connsiteY21" fmla="*/ 2106960 h 2160663"/>
                  <a:gd name="connsiteX22" fmla="*/ 0 w 3021057"/>
                  <a:gd name="connsiteY22" fmla="*/ 1954560 h 2160663"/>
                  <a:gd name="connsiteX23" fmla="*/ 60960 w 3021057"/>
                  <a:gd name="connsiteY23" fmla="*/ 1626900 h 2160663"/>
                  <a:gd name="connsiteX24" fmla="*/ 15240 w 3021057"/>
                  <a:gd name="connsiteY24" fmla="*/ 1611660 h 2160663"/>
                  <a:gd name="connsiteX25" fmla="*/ 30480 w 3021057"/>
                  <a:gd name="connsiteY25" fmla="*/ 1352580 h 2160663"/>
                  <a:gd name="connsiteX26" fmla="*/ 99060 w 3021057"/>
                  <a:gd name="connsiteY26" fmla="*/ 1360200 h 2160663"/>
                  <a:gd name="connsiteX27" fmla="*/ 175260 w 3021057"/>
                  <a:gd name="connsiteY27" fmla="*/ 941100 h 2160663"/>
                  <a:gd name="connsiteX28" fmla="*/ 251460 w 3021057"/>
                  <a:gd name="connsiteY28" fmla="*/ 910620 h 2160663"/>
                  <a:gd name="connsiteX29" fmla="*/ 281940 w 3021057"/>
                  <a:gd name="connsiteY29" fmla="*/ 666780 h 2160663"/>
                  <a:gd name="connsiteX30" fmla="*/ 358140 w 3021057"/>
                  <a:gd name="connsiteY30" fmla="*/ 643920 h 2160663"/>
                  <a:gd name="connsiteX31" fmla="*/ 373380 w 3021057"/>
                  <a:gd name="connsiteY31" fmla="*/ 461040 h 2160663"/>
                  <a:gd name="connsiteX32" fmla="*/ 640080 w 3021057"/>
                  <a:gd name="connsiteY32" fmla="*/ 529620 h 2160663"/>
                  <a:gd name="connsiteX33" fmla="*/ 746760 w 3021057"/>
                  <a:gd name="connsiteY33" fmla="*/ 255300 h 2160663"/>
                  <a:gd name="connsiteX34" fmla="*/ 1384177 w 3021057"/>
                  <a:gd name="connsiteY34" fmla="*/ 430310 h 2160663"/>
                  <a:gd name="connsiteX35" fmla="*/ 1477650 w 3021057"/>
                  <a:gd name="connsiteY35" fmla="*/ 127068 h 2160663"/>
                  <a:gd name="connsiteX36" fmla="*/ 1991333 w 3021057"/>
                  <a:gd name="connsiteY36" fmla="*/ 1881 h 2160663"/>
                  <a:gd name="connsiteX0" fmla="*/ 1932737 w 3021057"/>
                  <a:gd name="connsiteY0" fmla="*/ 216735 h 2160663"/>
                  <a:gd name="connsiteX1" fmla="*/ 1992358 w 3021057"/>
                  <a:gd name="connsiteY1" fmla="*/ 0 h 2160663"/>
                  <a:gd name="connsiteX2" fmla="*/ 3021057 w 3021057"/>
                  <a:gd name="connsiteY2" fmla="*/ 91149 h 2160663"/>
                  <a:gd name="connsiteX3" fmla="*/ 2942928 w 3021057"/>
                  <a:gd name="connsiteY3" fmla="*/ 462261 h 2160663"/>
                  <a:gd name="connsiteX4" fmla="*/ 2682498 w 3021057"/>
                  <a:gd name="connsiteY4" fmla="*/ 403665 h 2160663"/>
                  <a:gd name="connsiteX5" fmla="*/ 2571816 w 3021057"/>
                  <a:gd name="connsiteY5" fmla="*/ 598989 h 2160663"/>
                  <a:gd name="connsiteX6" fmla="*/ 2135601 w 3021057"/>
                  <a:gd name="connsiteY6" fmla="*/ 494817 h 2160663"/>
                  <a:gd name="connsiteX7" fmla="*/ 2023533 w 3021057"/>
                  <a:gd name="connsiteY7" fmla="*/ 1054554 h 2160663"/>
                  <a:gd name="connsiteX8" fmla="*/ 1343300 w 3021057"/>
                  <a:gd name="connsiteY8" fmla="*/ 910479 h 2160663"/>
                  <a:gd name="connsiteX9" fmla="*/ 854654 w 3021057"/>
                  <a:gd name="connsiteY9" fmla="*/ 836698 h 2160663"/>
                  <a:gd name="connsiteX10" fmla="*/ 677458 w 3021057"/>
                  <a:gd name="connsiteY10" fmla="*/ 1130613 h 2160663"/>
                  <a:gd name="connsiteX11" fmla="*/ 637544 w 3021057"/>
                  <a:gd name="connsiteY11" fmla="*/ 1507984 h 2160663"/>
                  <a:gd name="connsiteX12" fmla="*/ 888520 w 3021057"/>
                  <a:gd name="connsiteY12" fmla="*/ 1327764 h 2160663"/>
                  <a:gd name="connsiteX13" fmla="*/ 1150987 w 3021057"/>
                  <a:gd name="connsiteY13" fmla="*/ 1284826 h 2160663"/>
                  <a:gd name="connsiteX14" fmla="*/ 1571976 w 3021057"/>
                  <a:gd name="connsiteY14" fmla="*/ 1351209 h 2160663"/>
                  <a:gd name="connsiteX15" fmla="*/ 1454215 w 3021057"/>
                  <a:gd name="connsiteY15" fmla="*/ 1895498 h 2160663"/>
                  <a:gd name="connsiteX16" fmla="*/ 1194284 w 3021057"/>
                  <a:gd name="connsiteY16" fmla="*/ 1893963 h 2160663"/>
                  <a:gd name="connsiteX17" fmla="*/ 792480 w 3021057"/>
                  <a:gd name="connsiteY17" fmla="*/ 2106960 h 2160663"/>
                  <a:gd name="connsiteX18" fmla="*/ 637540 w 3021057"/>
                  <a:gd name="connsiteY18" fmla="*/ 2160663 h 2160663"/>
                  <a:gd name="connsiteX19" fmla="*/ 576943 w 3021057"/>
                  <a:gd name="connsiteY19" fmla="*/ 2121112 h 2160663"/>
                  <a:gd name="connsiteX20" fmla="*/ 396240 w 3021057"/>
                  <a:gd name="connsiteY20" fmla="*/ 2007900 h 2160663"/>
                  <a:gd name="connsiteX21" fmla="*/ 60960 w 3021057"/>
                  <a:gd name="connsiteY21" fmla="*/ 2106960 h 2160663"/>
                  <a:gd name="connsiteX22" fmla="*/ 0 w 3021057"/>
                  <a:gd name="connsiteY22" fmla="*/ 1954560 h 2160663"/>
                  <a:gd name="connsiteX23" fmla="*/ 60960 w 3021057"/>
                  <a:gd name="connsiteY23" fmla="*/ 1626900 h 2160663"/>
                  <a:gd name="connsiteX24" fmla="*/ 15240 w 3021057"/>
                  <a:gd name="connsiteY24" fmla="*/ 1611660 h 2160663"/>
                  <a:gd name="connsiteX25" fmla="*/ 30480 w 3021057"/>
                  <a:gd name="connsiteY25" fmla="*/ 1352580 h 2160663"/>
                  <a:gd name="connsiteX26" fmla="*/ 99060 w 3021057"/>
                  <a:gd name="connsiteY26" fmla="*/ 1360200 h 2160663"/>
                  <a:gd name="connsiteX27" fmla="*/ 175260 w 3021057"/>
                  <a:gd name="connsiteY27" fmla="*/ 941100 h 2160663"/>
                  <a:gd name="connsiteX28" fmla="*/ 251460 w 3021057"/>
                  <a:gd name="connsiteY28" fmla="*/ 910620 h 2160663"/>
                  <a:gd name="connsiteX29" fmla="*/ 281940 w 3021057"/>
                  <a:gd name="connsiteY29" fmla="*/ 666780 h 2160663"/>
                  <a:gd name="connsiteX30" fmla="*/ 358140 w 3021057"/>
                  <a:gd name="connsiteY30" fmla="*/ 643920 h 2160663"/>
                  <a:gd name="connsiteX31" fmla="*/ 373380 w 3021057"/>
                  <a:gd name="connsiteY31" fmla="*/ 461040 h 2160663"/>
                  <a:gd name="connsiteX32" fmla="*/ 640080 w 3021057"/>
                  <a:gd name="connsiteY32" fmla="*/ 529620 h 2160663"/>
                  <a:gd name="connsiteX33" fmla="*/ 746760 w 3021057"/>
                  <a:gd name="connsiteY33" fmla="*/ 255300 h 2160663"/>
                  <a:gd name="connsiteX34" fmla="*/ 1384177 w 3021057"/>
                  <a:gd name="connsiteY34" fmla="*/ 430310 h 2160663"/>
                  <a:gd name="connsiteX35" fmla="*/ 1477650 w 3021057"/>
                  <a:gd name="connsiteY35" fmla="*/ 127068 h 2160663"/>
                  <a:gd name="connsiteX36" fmla="*/ 1932737 w 3021057"/>
                  <a:gd name="connsiteY36" fmla="*/ 216735 h 216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21057" h="2160663">
                    <a:moveTo>
                      <a:pt x="1932737" y="216735"/>
                    </a:moveTo>
                    <a:lnTo>
                      <a:pt x="1992358" y="0"/>
                    </a:lnTo>
                    <a:lnTo>
                      <a:pt x="3021057" y="91149"/>
                    </a:lnTo>
                    <a:lnTo>
                      <a:pt x="2942928" y="462261"/>
                    </a:lnTo>
                    <a:lnTo>
                      <a:pt x="2682498" y="403665"/>
                    </a:lnTo>
                    <a:lnTo>
                      <a:pt x="2571816" y="598989"/>
                    </a:lnTo>
                    <a:lnTo>
                      <a:pt x="2135601" y="494817"/>
                    </a:lnTo>
                    <a:lnTo>
                      <a:pt x="2023533" y="1054554"/>
                    </a:lnTo>
                    <a:lnTo>
                      <a:pt x="1343300" y="910479"/>
                    </a:lnTo>
                    <a:lnTo>
                      <a:pt x="854654" y="836698"/>
                    </a:lnTo>
                    <a:lnTo>
                      <a:pt x="677458" y="1130613"/>
                    </a:lnTo>
                    <a:lnTo>
                      <a:pt x="637544" y="1507984"/>
                    </a:lnTo>
                    <a:lnTo>
                      <a:pt x="888520" y="1327764"/>
                    </a:lnTo>
                    <a:lnTo>
                      <a:pt x="1150987" y="1284826"/>
                    </a:lnTo>
                    <a:lnTo>
                      <a:pt x="1571976" y="1351209"/>
                    </a:lnTo>
                    <a:lnTo>
                      <a:pt x="1454215" y="1895498"/>
                    </a:lnTo>
                    <a:lnTo>
                      <a:pt x="1194284" y="1893963"/>
                    </a:lnTo>
                    <a:lnTo>
                      <a:pt x="792480" y="2106960"/>
                    </a:lnTo>
                    <a:lnTo>
                      <a:pt x="637540" y="2160663"/>
                    </a:lnTo>
                    <a:lnTo>
                      <a:pt x="576943" y="2121112"/>
                    </a:lnTo>
                    <a:lnTo>
                      <a:pt x="396240" y="2007900"/>
                    </a:lnTo>
                    <a:lnTo>
                      <a:pt x="60960" y="2106960"/>
                    </a:lnTo>
                    <a:lnTo>
                      <a:pt x="0" y="1954560"/>
                    </a:lnTo>
                    <a:lnTo>
                      <a:pt x="60960" y="1626900"/>
                    </a:lnTo>
                    <a:lnTo>
                      <a:pt x="15240" y="1611660"/>
                    </a:lnTo>
                    <a:lnTo>
                      <a:pt x="30480" y="1352580"/>
                    </a:lnTo>
                    <a:lnTo>
                      <a:pt x="99060" y="1360200"/>
                    </a:lnTo>
                    <a:lnTo>
                      <a:pt x="175260" y="941100"/>
                    </a:lnTo>
                    <a:lnTo>
                      <a:pt x="251460" y="910620"/>
                    </a:lnTo>
                    <a:lnTo>
                      <a:pt x="281940" y="666780"/>
                    </a:lnTo>
                    <a:lnTo>
                      <a:pt x="358140" y="643920"/>
                    </a:lnTo>
                    <a:lnTo>
                      <a:pt x="373380" y="461040"/>
                    </a:lnTo>
                    <a:lnTo>
                      <a:pt x="640080" y="529620"/>
                    </a:lnTo>
                    <a:lnTo>
                      <a:pt x="746760" y="255300"/>
                    </a:lnTo>
                    <a:lnTo>
                      <a:pt x="1384177" y="430310"/>
                    </a:lnTo>
                    <a:lnTo>
                      <a:pt x="1477650" y="127068"/>
                    </a:lnTo>
                    <a:lnTo>
                      <a:pt x="1932737" y="216735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04" name="מלבן 36">
                <a:extLst>
                  <a:ext uri="{FF2B5EF4-FFF2-40B4-BE49-F238E27FC236}">
                    <a16:creationId xmlns:a16="http://schemas.microsoft.com/office/drawing/2014/main" id="{CC65BD9F-A897-1652-312D-CFA0543DAA2E}"/>
                  </a:ext>
                </a:extLst>
              </p:cNvPr>
              <p:cNvSpPr/>
              <p:nvPr/>
            </p:nvSpPr>
            <p:spPr>
              <a:xfrm>
                <a:off x="3425677" y="2563348"/>
                <a:ext cx="501671" cy="235444"/>
              </a:xfrm>
              <a:custGeom>
                <a:avLst/>
                <a:gdLst>
                  <a:gd name="connsiteX0" fmla="*/ 0 w 454885"/>
                  <a:gd name="connsiteY0" fmla="*/ 0 h 342899"/>
                  <a:gd name="connsiteX1" fmla="*/ 454885 w 454885"/>
                  <a:gd name="connsiteY1" fmla="*/ 0 h 342899"/>
                  <a:gd name="connsiteX2" fmla="*/ 454885 w 454885"/>
                  <a:gd name="connsiteY2" fmla="*/ 342899 h 342899"/>
                  <a:gd name="connsiteX3" fmla="*/ 0 w 454885"/>
                  <a:gd name="connsiteY3" fmla="*/ 342899 h 342899"/>
                  <a:gd name="connsiteX4" fmla="*/ 0 w 454885"/>
                  <a:gd name="connsiteY4" fmla="*/ 0 h 342899"/>
                  <a:gd name="connsiteX0" fmla="*/ 0 w 536528"/>
                  <a:gd name="connsiteY0" fmla="*/ 27214 h 370113"/>
                  <a:gd name="connsiteX1" fmla="*/ 536528 w 536528"/>
                  <a:gd name="connsiteY1" fmla="*/ 0 h 370113"/>
                  <a:gd name="connsiteX2" fmla="*/ 454885 w 536528"/>
                  <a:gd name="connsiteY2" fmla="*/ 370113 h 370113"/>
                  <a:gd name="connsiteX3" fmla="*/ 0 w 536528"/>
                  <a:gd name="connsiteY3" fmla="*/ 370113 h 370113"/>
                  <a:gd name="connsiteX4" fmla="*/ 0 w 536528"/>
                  <a:gd name="connsiteY4" fmla="*/ 27214 h 370113"/>
                  <a:gd name="connsiteX0" fmla="*/ 0 w 536528"/>
                  <a:gd name="connsiteY0" fmla="*/ 27214 h 370113"/>
                  <a:gd name="connsiteX1" fmla="*/ 536528 w 536528"/>
                  <a:gd name="connsiteY1" fmla="*/ 0 h 370113"/>
                  <a:gd name="connsiteX2" fmla="*/ 438557 w 536528"/>
                  <a:gd name="connsiteY2" fmla="*/ 342899 h 370113"/>
                  <a:gd name="connsiteX3" fmla="*/ 0 w 536528"/>
                  <a:gd name="connsiteY3" fmla="*/ 370113 h 370113"/>
                  <a:gd name="connsiteX4" fmla="*/ 0 w 536528"/>
                  <a:gd name="connsiteY4" fmla="*/ 27214 h 370113"/>
                  <a:gd name="connsiteX0" fmla="*/ 0 w 710699"/>
                  <a:gd name="connsiteY0" fmla="*/ 0 h 522513"/>
                  <a:gd name="connsiteX1" fmla="*/ 710699 w 710699"/>
                  <a:gd name="connsiteY1" fmla="*/ 152400 h 522513"/>
                  <a:gd name="connsiteX2" fmla="*/ 612728 w 710699"/>
                  <a:gd name="connsiteY2" fmla="*/ 495299 h 522513"/>
                  <a:gd name="connsiteX3" fmla="*/ 174171 w 710699"/>
                  <a:gd name="connsiteY3" fmla="*/ 522513 h 522513"/>
                  <a:gd name="connsiteX4" fmla="*/ 0 w 710699"/>
                  <a:gd name="connsiteY4" fmla="*/ 0 h 522513"/>
                  <a:gd name="connsiteX0" fmla="*/ 0 w 710699"/>
                  <a:gd name="connsiteY0" fmla="*/ 0 h 522513"/>
                  <a:gd name="connsiteX1" fmla="*/ 3071 w 710699"/>
                  <a:gd name="connsiteY1" fmla="*/ 17815 h 522513"/>
                  <a:gd name="connsiteX2" fmla="*/ 710699 w 710699"/>
                  <a:gd name="connsiteY2" fmla="*/ 152400 h 522513"/>
                  <a:gd name="connsiteX3" fmla="*/ 612728 w 710699"/>
                  <a:gd name="connsiteY3" fmla="*/ 495299 h 522513"/>
                  <a:gd name="connsiteX4" fmla="*/ 174171 w 710699"/>
                  <a:gd name="connsiteY4" fmla="*/ 522513 h 522513"/>
                  <a:gd name="connsiteX5" fmla="*/ 0 w 710699"/>
                  <a:gd name="connsiteY5" fmla="*/ 0 h 522513"/>
                  <a:gd name="connsiteX0" fmla="*/ 0 w 710699"/>
                  <a:gd name="connsiteY0" fmla="*/ 0 h 522513"/>
                  <a:gd name="connsiteX1" fmla="*/ 204457 w 710699"/>
                  <a:gd name="connsiteY1" fmla="*/ 45029 h 522513"/>
                  <a:gd name="connsiteX2" fmla="*/ 710699 w 710699"/>
                  <a:gd name="connsiteY2" fmla="*/ 152400 h 522513"/>
                  <a:gd name="connsiteX3" fmla="*/ 612728 w 710699"/>
                  <a:gd name="connsiteY3" fmla="*/ 495299 h 522513"/>
                  <a:gd name="connsiteX4" fmla="*/ 174171 w 710699"/>
                  <a:gd name="connsiteY4" fmla="*/ 522513 h 522513"/>
                  <a:gd name="connsiteX5" fmla="*/ 0 w 710699"/>
                  <a:gd name="connsiteY5" fmla="*/ 0 h 522513"/>
                  <a:gd name="connsiteX0" fmla="*/ 0 w 1151571"/>
                  <a:gd name="connsiteY0" fmla="*/ 0 h 571499"/>
                  <a:gd name="connsiteX1" fmla="*/ 645329 w 1151571"/>
                  <a:gd name="connsiteY1" fmla="*/ 94015 h 571499"/>
                  <a:gd name="connsiteX2" fmla="*/ 1151571 w 1151571"/>
                  <a:gd name="connsiteY2" fmla="*/ 201386 h 571499"/>
                  <a:gd name="connsiteX3" fmla="*/ 1053600 w 1151571"/>
                  <a:gd name="connsiteY3" fmla="*/ 544285 h 571499"/>
                  <a:gd name="connsiteX4" fmla="*/ 615043 w 1151571"/>
                  <a:gd name="connsiteY4" fmla="*/ 571499 h 571499"/>
                  <a:gd name="connsiteX5" fmla="*/ 0 w 1151571"/>
                  <a:gd name="connsiteY5" fmla="*/ 0 h 571499"/>
                  <a:gd name="connsiteX0" fmla="*/ 0 w 1151571"/>
                  <a:gd name="connsiteY0" fmla="*/ 0 h 571499"/>
                  <a:gd name="connsiteX1" fmla="*/ 509258 w 1151571"/>
                  <a:gd name="connsiteY1" fmla="*/ 55915 h 571499"/>
                  <a:gd name="connsiteX2" fmla="*/ 1151571 w 1151571"/>
                  <a:gd name="connsiteY2" fmla="*/ 201386 h 571499"/>
                  <a:gd name="connsiteX3" fmla="*/ 1053600 w 1151571"/>
                  <a:gd name="connsiteY3" fmla="*/ 544285 h 571499"/>
                  <a:gd name="connsiteX4" fmla="*/ 615043 w 1151571"/>
                  <a:gd name="connsiteY4" fmla="*/ 571499 h 571499"/>
                  <a:gd name="connsiteX5" fmla="*/ 0 w 1151571"/>
                  <a:gd name="connsiteY5" fmla="*/ 0 h 571499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615043 w 1151571"/>
                  <a:gd name="connsiteY4" fmla="*/ 571499 h 582385"/>
                  <a:gd name="connsiteX5" fmla="*/ 0 w 1151571"/>
                  <a:gd name="connsiteY5" fmla="*/ 0 h 582385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587829 w 1151571"/>
                  <a:gd name="connsiteY4" fmla="*/ 473528 h 582385"/>
                  <a:gd name="connsiteX5" fmla="*/ 0 w 1151571"/>
                  <a:gd name="connsiteY5" fmla="*/ 0 h 582385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587829 w 1151571"/>
                  <a:gd name="connsiteY4" fmla="*/ 473528 h 582385"/>
                  <a:gd name="connsiteX5" fmla="*/ 574572 w 1151571"/>
                  <a:gd name="connsiteY5" fmla="*/ 464130 h 582385"/>
                  <a:gd name="connsiteX6" fmla="*/ 0 w 1151571"/>
                  <a:gd name="connsiteY6" fmla="*/ 0 h 582385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587829 w 1151571"/>
                  <a:gd name="connsiteY4" fmla="*/ 473528 h 582385"/>
                  <a:gd name="connsiteX5" fmla="*/ 215343 w 1151571"/>
                  <a:gd name="connsiteY5" fmla="*/ 409701 h 582385"/>
                  <a:gd name="connsiteX6" fmla="*/ 0 w 1151571"/>
                  <a:gd name="connsiteY6" fmla="*/ 0 h 582385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587829 w 1151571"/>
                  <a:gd name="connsiteY4" fmla="*/ 457200 h 582385"/>
                  <a:gd name="connsiteX5" fmla="*/ 215343 w 1151571"/>
                  <a:gd name="connsiteY5" fmla="*/ 409701 h 582385"/>
                  <a:gd name="connsiteX6" fmla="*/ 0 w 1151571"/>
                  <a:gd name="connsiteY6" fmla="*/ 0 h 582385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587829 w 1151571"/>
                  <a:gd name="connsiteY4" fmla="*/ 457200 h 582385"/>
                  <a:gd name="connsiteX5" fmla="*/ 215343 w 1151571"/>
                  <a:gd name="connsiteY5" fmla="*/ 409701 h 582385"/>
                  <a:gd name="connsiteX6" fmla="*/ 215343 w 1151571"/>
                  <a:gd name="connsiteY6" fmla="*/ 409701 h 582385"/>
                  <a:gd name="connsiteX7" fmla="*/ 0 w 1151571"/>
                  <a:gd name="connsiteY7" fmla="*/ 0 h 582385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587829 w 1151571"/>
                  <a:gd name="connsiteY4" fmla="*/ 457200 h 582385"/>
                  <a:gd name="connsiteX5" fmla="*/ 215343 w 1151571"/>
                  <a:gd name="connsiteY5" fmla="*/ 409701 h 582385"/>
                  <a:gd name="connsiteX6" fmla="*/ 13957 w 1151571"/>
                  <a:gd name="connsiteY6" fmla="*/ 464130 h 582385"/>
                  <a:gd name="connsiteX7" fmla="*/ 0 w 1151571"/>
                  <a:gd name="connsiteY7" fmla="*/ 0 h 582385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587829 w 1151571"/>
                  <a:gd name="connsiteY4" fmla="*/ 457200 h 582385"/>
                  <a:gd name="connsiteX5" fmla="*/ 280657 w 1151571"/>
                  <a:gd name="connsiteY5" fmla="*/ 409701 h 582385"/>
                  <a:gd name="connsiteX6" fmla="*/ 13957 w 1151571"/>
                  <a:gd name="connsiteY6" fmla="*/ 464130 h 582385"/>
                  <a:gd name="connsiteX7" fmla="*/ 0 w 1151571"/>
                  <a:gd name="connsiteY7" fmla="*/ 0 h 582385"/>
                  <a:gd name="connsiteX0" fmla="*/ 0 w 1151571"/>
                  <a:gd name="connsiteY0" fmla="*/ 0 h 582385"/>
                  <a:gd name="connsiteX1" fmla="*/ 509258 w 1151571"/>
                  <a:gd name="connsiteY1" fmla="*/ 55915 h 582385"/>
                  <a:gd name="connsiteX2" fmla="*/ 1151571 w 1151571"/>
                  <a:gd name="connsiteY2" fmla="*/ 201386 h 582385"/>
                  <a:gd name="connsiteX3" fmla="*/ 1042715 w 1151571"/>
                  <a:gd name="connsiteY3" fmla="*/ 582385 h 582385"/>
                  <a:gd name="connsiteX4" fmla="*/ 587829 w 1151571"/>
                  <a:gd name="connsiteY4" fmla="*/ 457200 h 582385"/>
                  <a:gd name="connsiteX5" fmla="*/ 280657 w 1151571"/>
                  <a:gd name="connsiteY5" fmla="*/ 409701 h 582385"/>
                  <a:gd name="connsiteX6" fmla="*/ 13957 w 1151571"/>
                  <a:gd name="connsiteY6" fmla="*/ 464130 h 582385"/>
                  <a:gd name="connsiteX7" fmla="*/ 13958 w 1151571"/>
                  <a:gd name="connsiteY7" fmla="*/ 464130 h 582385"/>
                  <a:gd name="connsiteX8" fmla="*/ 0 w 1151571"/>
                  <a:gd name="connsiteY8" fmla="*/ 0 h 582385"/>
                  <a:gd name="connsiteX0" fmla="*/ 220085 w 1371656"/>
                  <a:gd name="connsiteY0" fmla="*/ 0 h 627416"/>
                  <a:gd name="connsiteX1" fmla="*/ 729343 w 1371656"/>
                  <a:gd name="connsiteY1" fmla="*/ 55915 h 627416"/>
                  <a:gd name="connsiteX2" fmla="*/ 1371656 w 1371656"/>
                  <a:gd name="connsiteY2" fmla="*/ 201386 h 627416"/>
                  <a:gd name="connsiteX3" fmla="*/ 1262800 w 1371656"/>
                  <a:gd name="connsiteY3" fmla="*/ 582385 h 627416"/>
                  <a:gd name="connsiteX4" fmla="*/ 807914 w 1371656"/>
                  <a:gd name="connsiteY4" fmla="*/ 457200 h 627416"/>
                  <a:gd name="connsiteX5" fmla="*/ 500742 w 1371656"/>
                  <a:gd name="connsiteY5" fmla="*/ 409701 h 627416"/>
                  <a:gd name="connsiteX6" fmla="*/ 234042 w 1371656"/>
                  <a:gd name="connsiteY6" fmla="*/ 464130 h 627416"/>
                  <a:gd name="connsiteX7" fmla="*/ 0 w 1371656"/>
                  <a:gd name="connsiteY7" fmla="*/ 627416 h 627416"/>
                  <a:gd name="connsiteX8" fmla="*/ 220085 w 1371656"/>
                  <a:gd name="connsiteY8" fmla="*/ 0 h 627416"/>
                  <a:gd name="connsiteX0" fmla="*/ 225528 w 1377099"/>
                  <a:gd name="connsiteY0" fmla="*/ 0 h 632857"/>
                  <a:gd name="connsiteX1" fmla="*/ 734786 w 1377099"/>
                  <a:gd name="connsiteY1" fmla="*/ 55915 h 632857"/>
                  <a:gd name="connsiteX2" fmla="*/ 1377099 w 1377099"/>
                  <a:gd name="connsiteY2" fmla="*/ 201386 h 632857"/>
                  <a:gd name="connsiteX3" fmla="*/ 1268243 w 1377099"/>
                  <a:gd name="connsiteY3" fmla="*/ 582385 h 632857"/>
                  <a:gd name="connsiteX4" fmla="*/ 813357 w 1377099"/>
                  <a:gd name="connsiteY4" fmla="*/ 457200 h 632857"/>
                  <a:gd name="connsiteX5" fmla="*/ 506185 w 1377099"/>
                  <a:gd name="connsiteY5" fmla="*/ 409701 h 632857"/>
                  <a:gd name="connsiteX6" fmla="*/ 239485 w 1377099"/>
                  <a:gd name="connsiteY6" fmla="*/ 464130 h 632857"/>
                  <a:gd name="connsiteX7" fmla="*/ 5443 w 1377099"/>
                  <a:gd name="connsiteY7" fmla="*/ 627416 h 632857"/>
                  <a:gd name="connsiteX8" fmla="*/ 0 w 1377099"/>
                  <a:gd name="connsiteY8" fmla="*/ 632857 h 632857"/>
                  <a:gd name="connsiteX9" fmla="*/ 225528 w 1377099"/>
                  <a:gd name="connsiteY9" fmla="*/ 0 h 632857"/>
                  <a:gd name="connsiteX0" fmla="*/ 220085 w 1371656"/>
                  <a:gd name="connsiteY0" fmla="*/ 0 h 627416"/>
                  <a:gd name="connsiteX1" fmla="*/ 729343 w 1371656"/>
                  <a:gd name="connsiteY1" fmla="*/ 55915 h 627416"/>
                  <a:gd name="connsiteX2" fmla="*/ 1371656 w 1371656"/>
                  <a:gd name="connsiteY2" fmla="*/ 201386 h 627416"/>
                  <a:gd name="connsiteX3" fmla="*/ 1262800 w 1371656"/>
                  <a:gd name="connsiteY3" fmla="*/ 582385 h 627416"/>
                  <a:gd name="connsiteX4" fmla="*/ 807914 w 1371656"/>
                  <a:gd name="connsiteY4" fmla="*/ 457200 h 627416"/>
                  <a:gd name="connsiteX5" fmla="*/ 500742 w 1371656"/>
                  <a:gd name="connsiteY5" fmla="*/ 409701 h 627416"/>
                  <a:gd name="connsiteX6" fmla="*/ 234042 w 1371656"/>
                  <a:gd name="connsiteY6" fmla="*/ 464130 h 627416"/>
                  <a:gd name="connsiteX7" fmla="*/ 0 w 1371656"/>
                  <a:gd name="connsiteY7" fmla="*/ 627416 h 627416"/>
                  <a:gd name="connsiteX8" fmla="*/ 43543 w 1371656"/>
                  <a:gd name="connsiteY8" fmla="*/ 279071 h 627416"/>
                  <a:gd name="connsiteX9" fmla="*/ 220085 w 1371656"/>
                  <a:gd name="connsiteY9" fmla="*/ 0 h 627416"/>
                  <a:gd name="connsiteX0" fmla="*/ 220085 w 1371656"/>
                  <a:gd name="connsiteY0" fmla="*/ 0 h 643744"/>
                  <a:gd name="connsiteX1" fmla="*/ 729343 w 1371656"/>
                  <a:gd name="connsiteY1" fmla="*/ 72243 h 643744"/>
                  <a:gd name="connsiteX2" fmla="*/ 1371656 w 1371656"/>
                  <a:gd name="connsiteY2" fmla="*/ 217714 h 643744"/>
                  <a:gd name="connsiteX3" fmla="*/ 1262800 w 1371656"/>
                  <a:gd name="connsiteY3" fmla="*/ 598713 h 643744"/>
                  <a:gd name="connsiteX4" fmla="*/ 807914 w 1371656"/>
                  <a:gd name="connsiteY4" fmla="*/ 473528 h 643744"/>
                  <a:gd name="connsiteX5" fmla="*/ 500742 w 1371656"/>
                  <a:gd name="connsiteY5" fmla="*/ 426029 h 643744"/>
                  <a:gd name="connsiteX6" fmla="*/ 234042 w 1371656"/>
                  <a:gd name="connsiteY6" fmla="*/ 480458 h 643744"/>
                  <a:gd name="connsiteX7" fmla="*/ 0 w 1371656"/>
                  <a:gd name="connsiteY7" fmla="*/ 643744 h 643744"/>
                  <a:gd name="connsiteX8" fmla="*/ 43543 w 1371656"/>
                  <a:gd name="connsiteY8" fmla="*/ 295399 h 643744"/>
                  <a:gd name="connsiteX9" fmla="*/ 220085 w 1371656"/>
                  <a:gd name="connsiteY9" fmla="*/ 0 h 643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1656" h="643744">
                    <a:moveTo>
                      <a:pt x="220085" y="0"/>
                    </a:moveTo>
                    <a:lnTo>
                      <a:pt x="729343" y="72243"/>
                    </a:lnTo>
                    <a:lnTo>
                      <a:pt x="1371656" y="217714"/>
                    </a:lnTo>
                    <a:lnTo>
                      <a:pt x="1262800" y="598713"/>
                    </a:lnTo>
                    <a:lnTo>
                      <a:pt x="807914" y="473528"/>
                    </a:lnTo>
                    <a:lnTo>
                      <a:pt x="500742" y="426029"/>
                    </a:lnTo>
                    <a:lnTo>
                      <a:pt x="234042" y="480458"/>
                    </a:lnTo>
                    <a:lnTo>
                      <a:pt x="0" y="643744"/>
                    </a:lnTo>
                    <a:lnTo>
                      <a:pt x="43543" y="295399"/>
                    </a:lnTo>
                    <a:lnTo>
                      <a:pt x="220085" y="0"/>
                    </a:lnTo>
                    <a:close/>
                  </a:path>
                </a:pathLst>
              </a:custGeom>
              <a:solidFill>
                <a:srgbClr val="ED7123">
                  <a:alpha val="71000"/>
                </a:srgbClr>
              </a:soli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05" name="מלבן 37">
                <a:extLst>
                  <a:ext uri="{FF2B5EF4-FFF2-40B4-BE49-F238E27FC236}">
                    <a16:creationId xmlns:a16="http://schemas.microsoft.com/office/drawing/2014/main" id="{87D0D8F3-1DBE-0F4B-E4B5-1CB7FFFCBD1D}"/>
                  </a:ext>
                </a:extLst>
              </p:cNvPr>
              <p:cNvSpPr/>
              <p:nvPr/>
            </p:nvSpPr>
            <p:spPr>
              <a:xfrm>
                <a:off x="4427395" y="2755961"/>
                <a:ext cx="104659" cy="117450"/>
              </a:xfrm>
              <a:custGeom>
                <a:avLst/>
                <a:gdLst>
                  <a:gd name="connsiteX0" fmla="*/ 0 w 454885"/>
                  <a:gd name="connsiteY0" fmla="*/ 0 h 342899"/>
                  <a:gd name="connsiteX1" fmla="*/ 454885 w 454885"/>
                  <a:gd name="connsiteY1" fmla="*/ 0 h 342899"/>
                  <a:gd name="connsiteX2" fmla="*/ 454885 w 454885"/>
                  <a:gd name="connsiteY2" fmla="*/ 342899 h 342899"/>
                  <a:gd name="connsiteX3" fmla="*/ 0 w 454885"/>
                  <a:gd name="connsiteY3" fmla="*/ 342899 h 342899"/>
                  <a:gd name="connsiteX4" fmla="*/ 0 w 454885"/>
                  <a:gd name="connsiteY4" fmla="*/ 0 h 342899"/>
                  <a:gd name="connsiteX0" fmla="*/ 0 w 454885"/>
                  <a:gd name="connsiteY0" fmla="*/ 0 h 342899"/>
                  <a:gd name="connsiteX1" fmla="*/ 280713 w 454885"/>
                  <a:gd name="connsiteY1" fmla="*/ 0 h 342899"/>
                  <a:gd name="connsiteX2" fmla="*/ 454885 w 454885"/>
                  <a:gd name="connsiteY2" fmla="*/ 342899 h 342899"/>
                  <a:gd name="connsiteX3" fmla="*/ 0 w 454885"/>
                  <a:gd name="connsiteY3" fmla="*/ 342899 h 342899"/>
                  <a:gd name="connsiteX4" fmla="*/ 0 w 454885"/>
                  <a:gd name="connsiteY4" fmla="*/ 0 h 342899"/>
                  <a:gd name="connsiteX0" fmla="*/ 0 w 454885"/>
                  <a:gd name="connsiteY0" fmla="*/ 0 h 342899"/>
                  <a:gd name="connsiteX1" fmla="*/ 280713 w 454885"/>
                  <a:gd name="connsiteY1" fmla="*/ 0 h 342899"/>
                  <a:gd name="connsiteX2" fmla="*/ 454885 w 454885"/>
                  <a:gd name="connsiteY2" fmla="*/ 342899 h 342899"/>
                  <a:gd name="connsiteX3" fmla="*/ 168729 w 454885"/>
                  <a:gd name="connsiteY3" fmla="*/ 321128 h 342899"/>
                  <a:gd name="connsiteX4" fmla="*/ 0 w 454885"/>
                  <a:gd name="connsiteY4" fmla="*/ 0 h 342899"/>
                  <a:gd name="connsiteX0" fmla="*/ 0 w 373242"/>
                  <a:gd name="connsiteY0" fmla="*/ 0 h 321128"/>
                  <a:gd name="connsiteX1" fmla="*/ 280713 w 373242"/>
                  <a:gd name="connsiteY1" fmla="*/ 0 h 321128"/>
                  <a:gd name="connsiteX2" fmla="*/ 373242 w 373242"/>
                  <a:gd name="connsiteY2" fmla="*/ 212270 h 321128"/>
                  <a:gd name="connsiteX3" fmla="*/ 168729 w 373242"/>
                  <a:gd name="connsiteY3" fmla="*/ 321128 h 321128"/>
                  <a:gd name="connsiteX4" fmla="*/ 0 w 373242"/>
                  <a:gd name="connsiteY4" fmla="*/ 0 h 321128"/>
                  <a:gd name="connsiteX0" fmla="*/ 0 w 286156"/>
                  <a:gd name="connsiteY0" fmla="*/ 125185 h 321128"/>
                  <a:gd name="connsiteX1" fmla="*/ 193627 w 286156"/>
                  <a:gd name="connsiteY1" fmla="*/ 0 h 321128"/>
                  <a:gd name="connsiteX2" fmla="*/ 286156 w 286156"/>
                  <a:gd name="connsiteY2" fmla="*/ 212270 h 321128"/>
                  <a:gd name="connsiteX3" fmla="*/ 81643 w 286156"/>
                  <a:gd name="connsiteY3" fmla="*/ 321128 h 321128"/>
                  <a:gd name="connsiteX4" fmla="*/ 0 w 286156"/>
                  <a:gd name="connsiteY4" fmla="*/ 125185 h 321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156" h="321128">
                    <a:moveTo>
                      <a:pt x="0" y="125185"/>
                    </a:moveTo>
                    <a:lnTo>
                      <a:pt x="193627" y="0"/>
                    </a:lnTo>
                    <a:lnTo>
                      <a:pt x="286156" y="212270"/>
                    </a:lnTo>
                    <a:lnTo>
                      <a:pt x="81643" y="321128"/>
                    </a:lnTo>
                    <a:lnTo>
                      <a:pt x="0" y="125185"/>
                    </a:lnTo>
                    <a:close/>
                  </a:path>
                </a:pathLst>
              </a:custGeom>
              <a:solidFill>
                <a:srgbClr val="ED7123">
                  <a:alpha val="71000"/>
                </a:srgbClr>
              </a:soli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06" name="צורה חופשית: צורה 105">
                <a:extLst>
                  <a:ext uri="{FF2B5EF4-FFF2-40B4-BE49-F238E27FC236}">
                    <a16:creationId xmlns:a16="http://schemas.microsoft.com/office/drawing/2014/main" id="{61B4CDEC-F168-CCE0-FAE2-42C5AF3B393F}"/>
                  </a:ext>
                </a:extLst>
              </p:cNvPr>
              <p:cNvSpPr/>
              <p:nvPr/>
            </p:nvSpPr>
            <p:spPr>
              <a:xfrm>
                <a:off x="4251826" y="1809527"/>
                <a:ext cx="677629" cy="879778"/>
              </a:xfrm>
              <a:custGeom>
                <a:avLst/>
                <a:gdLst>
                  <a:gd name="connsiteX0" fmla="*/ 92766 w 583096"/>
                  <a:gd name="connsiteY0" fmla="*/ 0 h 1378227"/>
                  <a:gd name="connsiteX1" fmla="*/ 583096 w 583096"/>
                  <a:gd name="connsiteY1" fmla="*/ 53009 h 1378227"/>
                  <a:gd name="connsiteX2" fmla="*/ 496957 w 583096"/>
                  <a:gd name="connsiteY2" fmla="*/ 815009 h 1378227"/>
                  <a:gd name="connsiteX3" fmla="*/ 291548 w 583096"/>
                  <a:gd name="connsiteY3" fmla="*/ 881270 h 1378227"/>
                  <a:gd name="connsiteX4" fmla="*/ 178905 w 583096"/>
                  <a:gd name="connsiteY4" fmla="*/ 1086679 h 1378227"/>
                  <a:gd name="connsiteX5" fmla="*/ 112644 w 583096"/>
                  <a:gd name="connsiteY5" fmla="*/ 1378227 h 1378227"/>
                  <a:gd name="connsiteX6" fmla="*/ 0 w 583096"/>
                  <a:gd name="connsiteY6" fmla="*/ 1364974 h 1378227"/>
                  <a:gd name="connsiteX7" fmla="*/ 92766 w 583096"/>
                  <a:gd name="connsiteY7" fmla="*/ 669235 h 1378227"/>
                  <a:gd name="connsiteX8" fmla="*/ 92766 w 583096"/>
                  <a:gd name="connsiteY8" fmla="*/ 0 h 1378227"/>
                  <a:gd name="connsiteX0" fmla="*/ 139149 w 583096"/>
                  <a:gd name="connsiteY0" fmla="*/ 0 h 1371600"/>
                  <a:gd name="connsiteX1" fmla="*/ 583096 w 583096"/>
                  <a:gd name="connsiteY1" fmla="*/ 46382 h 1371600"/>
                  <a:gd name="connsiteX2" fmla="*/ 496957 w 583096"/>
                  <a:gd name="connsiteY2" fmla="*/ 808382 h 1371600"/>
                  <a:gd name="connsiteX3" fmla="*/ 291548 w 583096"/>
                  <a:gd name="connsiteY3" fmla="*/ 874643 h 1371600"/>
                  <a:gd name="connsiteX4" fmla="*/ 178905 w 583096"/>
                  <a:gd name="connsiteY4" fmla="*/ 1080052 h 1371600"/>
                  <a:gd name="connsiteX5" fmla="*/ 112644 w 583096"/>
                  <a:gd name="connsiteY5" fmla="*/ 1371600 h 1371600"/>
                  <a:gd name="connsiteX6" fmla="*/ 0 w 583096"/>
                  <a:gd name="connsiteY6" fmla="*/ 1358347 h 1371600"/>
                  <a:gd name="connsiteX7" fmla="*/ 92766 w 583096"/>
                  <a:gd name="connsiteY7" fmla="*/ 662608 h 1371600"/>
                  <a:gd name="connsiteX8" fmla="*/ 139149 w 583096"/>
                  <a:gd name="connsiteY8" fmla="*/ 0 h 1371600"/>
                  <a:gd name="connsiteX0" fmla="*/ 384078 w 828025"/>
                  <a:gd name="connsiteY0" fmla="*/ 0 h 1967947"/>
                  <a:gd name="connsiteX1" fmla="*/ 828025 w 828025"/>
                  <a:gd name="connsiteY1" fmla="*/ 46382 h 1967947"/>
                  <a:gd name="connsiteX2" fmla="*/ 741886 w 828025"/>
                  <a:gd name="connsiteY2" fmla="*/ 808382 h 1967947"/>
                  <a:gd name="connsiteX3" fmla="*/ 536477 w 828025"/>
                  <a:gd name="connsiteY3" fmla="*/ 874643 h 1967947"/>
                  <a:gd name="connsiteX4" fmla="*/ 423834 w 828025"/>
                  <a:gd name="connsiteY4" fmla="*/ 1080052 h 1967947"/>
                  <a:gd name="connsiteX5" fmla="*/ 357573 w 828025"/>
                  <a:gd name="connsiteY5" fmla="*/ 1371600 h 1967947"/>
                  <a:gd name="connsiteX6" fmla="*/ 0 w 828025"/>
                  <a:gd name="connsiteY6" fmla="*/ 1967947 h 1967947"/>
                  <a:gd name="connsiteX7" fmla="*/ 337695 w 828025"/>
                  <a:gd name="connsiteY7" fmla="*/ 662608 h 1967947"/>
                  <a:gd name="connsiteX8" fmla="*/ 384078 w 828025"/>
                  <a:gd name="connsiteY8" fmla="*/ 0 h 1967947"/>
                  <a:gd name="connsiteX0" fmla="*/ 384078 w 828025"/>
                  <a:gd name="connsiteY0" fmla="*/ 0 h 1986643"/>
                  <a:gd name="connsiteX1" fmla="*/ 828025 w 828025"/>
                  <a:gd name="connsiteY1" fmla="*/ 46382 h 1986643"/>
                  <a:gd name="connsiteX2" fmla="*/ 741886 w 828025"/>
                  <a:gd name="connsiteY2" fmla="*/ 808382 h 1986643"/>
                  <a:gd name="connsiteX3" fmla="*/ 536477 w 828025"/>
                  <a:gd name="connsiteY3" fmla="*/ 874643 h 1986643"/>
                  <a:gd name="connsiteX4" fmla="*/ 423834 w 828025"/>
                  <a:gd name="connsiteY4" fmla="*/ 1080052 h 1986643"/>
                  <a:gd name="connsiteX5" fmla="*/ 172515 w 828025"/>
                  <a:gd name="connsiteY5" fmla="*/ 1986643 h 1986643"/>
                  <a:gd name="connsiteX6" fmla="*/ 0 w 828025"/>
                  <a:gd name="connsiteY6" fmla="*/ 1967947 h 1986643"/>
                  <a:gd name="connsiteX7" fmla="*/ 337695 w 828025"/>
                  <a:gd name="connsiteY7" fmla="*/ 662608 h 1986643"/>
                  <a:gd name="connsiteX8" fmla="*/ 384078 w 828025"/>
                  <a:gd name="connsiteY8" fmla="*/ 0 h 1986643"/>
                  <a:gd name="connsiteX0" fmla="*/ 384078 w 828025"/>
                  <a:gd name="connsiteY0" fmla="*/ 0 h 1986643"/>
                  <a:gd name="connsiteX1" fmla="*/ 828025 w 828025"/>
                  <a:gd name="connsiteY1" fmla="*/ 46382 h 1986643"/>
                  <a:gd name="connsiteX2" fmla="*/ 741886 w 828025"/>
                  <a:gd name="connsiteY2" fmla="*/ 808382 h 1986643"/>
                  <a:gd name="connsiteX3" fmla="*/ 536477 w 828025"/>
                  <a:gd name="connsiteY3" fmla="*/ 874643 h 1986643"/>
                  <a:gd name="connsiteX4" fmla="*/ 423834 w 828025"/>
                  <a:gd name="connsiteY4" fmla="*/ 1080052 h 1986643"/>
                  <a:gd name="connsiteX5" fmla="*/ 172515 w 828025"/>
                  <a:gd name="connsiteY5" fmla="*/ 1986643 h 1986643"/>
                  <a:gd name="connsiteX6" fmla="*/ 0 w 828025"/>
                  <a:gd name="connsiteY6" fmla="*/ 1967947 h 1986643"/>
                  <a:gd name="connsiteX7" fmla="*/ 158081 w 828025"/>
                  <a:gd name="connsiteY7" fmla="*/ 1244993 h 1986643"/>
                  <a:gd name="connsiteX8" fmla="*/ 384078 w 828025"/>
                  <a:gd name="connsiteY8" fmla="*/ 0 h 1986643"/>
                  <a:gd name="connsiteX0" fmla="*/ 384078 w 828025"/>
                  <a:gd name="connsiteY0" fmla="*/ 0 h 1986643"/>
                  <a:gd name="connsiteX1" fmla="*/ 828025 w 828025"/>
                  <a:gd name="connsiteY1" fmla="*/ 46382 h 1986643"/>
                  <a:gd name="connsiteX2" fmla="*/ 741886 w 828025"/>
                  <a:gd name="connsiteY2" fmla="*/ 808382 h 1986643"/>
                  <a:gd name="connsiteX3" fmla="*/ 536477 w 828025"/>
                  <a:gd name="connsiteY3" fmla="*/ 874643 h 1986643"/>
                  <a:gd name="connsiteX4" fmla="*/ 423834 w 828025"/>
                  <a:gd name="connsiteY4" fmla="*/ 1080052 h 1986643"/>
                  <a:gd name="connsiteX5" fmla="*/ 172515 w 828025"/>
                  <a:gd name="connsiteY5" fmla="*/ 1986643 h 1986643"/>
                  <a:gd name="connsiteX6" fmla="*/ 0 w 828025"/>
                  <a:gd name="connsiteY6" fmla="*/ 1962504 h 1986643"/>
                  <a:gd name="connsiteX7" fmla="*/ 158081 w 828025"/>
                  <a:gd name="connsiteY7" fmla="*/ 1244993 h 1986643"/>
                  <a:gd name="connsiteX8" fmla="*/ 384078 w 828025"/>
                  <a:gd name="connsiteY8" fmla="*/ 0 h 1986643"/>
                  <a:gd name="connsiteX0" fmla="*/ 384078 w 828025"/>
                  <a:gd name="connsiteY0" fmla="*/ 0 h 2008414"/>
                  <a:gd name="connsiteX1" fmla="*/ 828025 w 828025"/>
                  <a:gd name="connsiteY1" fmla="*/ 46382 h 2008414"/>
                  <a:gd name="connsiteX2" fmla="*/ 741886 w 828025"/>
                  <a:gd name="connsiteY2" fmla="*/ 808382 h 2008414"/>
                  <a:gd name="connsiteX3" fmla="*/ 536477 w 828025"/>
                  <a:gd name="connsiteY3" fmla="*/ 874643 h 2008414"/>
                  <a:gd name="connsiteX4" fmla="*/ 423834 w 828025"/>
                  <a:gd name="connsiteY4" fmla="*/ 1080052 h 2008414"/>
                  <a:gd name="connsiteX5" fmla="*/ 150743 w 828025"/>
                  <a:gd name="connsiteY5" fmla="*/ 2008414 h 2008414"/>
                  <a:gd name="connsiteX6" fmla="*/ 0 w 828025"/>
                  <a:gd name="connsiteY6" fmla="*/ 1962504 h 2008414"/>
                  <a:gd name="connsiteX7" fmla="*/ 158081 w 828025"/>
                  <a:gd name="connsiteY7" fmla="*/ 1244993 h 2008414"/>
                  <a:gd name="connsiteX8" fmla="*/ 384078 w 828025"/>
                  <a:gd name="connsiteY8" fmla="*/ 0 h 2008414"/>
                  <a:gd name="connsiteX0" fmla="*/ 280664 w 828025"/>
                  <a:gd name="connsiteY0" fmla="*/ 378161 h 1962032"/>
                  <a:gd name="connsiteX1" fmla="*/ 828025 w 828025"/>
                  <a:gd name="connsiteY1" fmla="*/ 0 h 1962032"/>
                  <a:gd name="connsiteX2" fmla="*/ 741886 w 828025"/>
                  <a:gd name="connsiteY2" fmla="*/ 762000 h 1962032"/>
                  <a:gd name="connsiteX3" fmla="*/ 536477 w 828025"/>
                  <a:gd name="connsiteY3" fmla="*/ 828261 h 1962032"/>
                  <a:gd name="connsiteX4" fmla="*/ 423834 w 828025"/>
                  <a:gd name="connsiteY4" fmla="*/ 1033670 h 1962032"/>
                  <a:gd name="connsiteX5" fmla="*/ 150743 w 828025"/>
                  <a:gd name="connsiteY5" fmla="*/ 1962032 h 1962032"/>
                  <a:gd name="connsiteX6" fmla="*/ 0 w 828025"/>
                  <a:gd name="connsiteY6" fmla="*/ 1916122 h 1962032"/>
                  <a:gd name="connsiteX7" fmla="*/ 158081 w 828025"/>
                  <a:gd name="connsiteY7" fmla="*/ 1198611 h 1962032"/>
                  <a:gd name="connsiteX8" fmla="*/ 280664 w 828025"/>
                  <a:gd name="connsiteY8" fmla="*/ 378161 h 1962032"/>
                  <a:gd name="connsiteX0" fmla="*/ 280664 w 784482"/>
                  <a:gd name="connsiteY0" fmla="*/ 24375 h 1608246"/>
                  <a:gd name="connsiteX1" fmla="*/ 784482 w 784482"/>
                  <a:gd name="connsiteY1" fmla="*/ 0 h 1608246"/>
                  <a:gd name="connsiteX2" fmla="*/ 741886 w 784482"/>
                  <a:gd name="connsiteY2" fmla="*/ 408214 h 1608246"/>
                  <a:gd name="connsiteX3" fmla="*/ 536477 w 784482"/>
                  <a:gd name="connsiteY3" fmla="*/ 474475 h 1608246"/>
                  <a:gd name="connsiteX4" fmla="*/ 423834 w 784482"/>
                  <a:gd name="connsiteY4" fmla="*/ 679884 h 1608246"/>
                  <a:gd name="connsiteX5" fmla="*/ 150743 w 784482"/>
                  <a:gd name="connsiteY5" fmla="*/ 1608246 h 1608246"/>
                  <a:gd name="connsiteX6" fmla="*/ 0 w 784482"/>
                  <a:gd name="connsiteY6" fmla="*/ 1562336 h 1608246"/>
                  <a:gd name="connsiteX7" fmla="*/ 158081 w 784482"/>
                  <a:gd name="connsiteY7" fmla="*/ 844825 h 1608246"/>
                  <a:gd name="connsiteX8" fmla="*/ 280664 w 784482"/>
                  <a:gd name="connsiteY8" fmla="*/ 24375 h 1608246"/>
                  <a:gd name="connsiteX0" fmla="*/ 280664 w 784482"/>
                  <a:gd name="connsiteY0" fmla="*/ 24375 h 1608246"/>
                  <a:gd name="connsiteX1" fmla="*/ 784482 w 784482"/>
                  <a:gd name="connsiteY1" fmla="*/ 0 h 1608246"/>
                  <a:gd name="connsiteX2" fmla="*/ 779986 w 784482"/>
                  <a:gd name="connsiteY2" fmla="*/ 304799 h 1608246"/>
                  <a:gd name="connsiteX3" fmla="*/ 536477 w 784482"/>
                  <a:gd name="connsiteY3" fmla="*/ 474475 h 1608246"/>
                  <a:gd name="connsiteX4" fmla="*/ 423834 w 784482"/>
                  <a:gd name="connsiteY4" fmla="*/ 679884 h 1608246"/>
                  <a:gd name="connsiteX5" fmla="*/ 150743 w 784482"/>
                  <a:gd name="connsiteY5" fmla="*/ 1608246 h 1608246"/>
                  <a:gd name="connsiteX6" fmla="*/ 0 w 784482"/>
                  <a:gd name="connsiteY6" fmla="*/ 1562336 h 1608246"/>
                  <a:gd name="connsiteX7" fmla="*/ 158081 w 784482"/>
                  <a:gd name="connsiteY7" fmla="*/ 844825 h 1608246"/>
                  <a:gd name="connsiteX8" fmla="*/ 280664 w 784482"/>
                  <a:gd name="connsiteY8" fmla="*/ 24375 h 1608246"/>
                  <a:gd name="connsiteX0" fmla="*/ 280664 w 784482"/>
                  <a:gd name="connsiteY0" fmla="*/ 24375 h 1608246"/>
                  <a:gd name="connsiteX1" fmla="*/ 784482 w 784482"/>
                  <a:gd name="connsiteY1" fmla="*/ 0 h 1608246"/>
                  <a:gd name="connsiteX2" fmla="*/ 779986 w 784482"/>
                  <a:gd name="connsiteY2" fmla="*/ 304799 h 1608246"/>
                  <a:gd name="connsiteX3" fmla="*/ 558248 w 784482"/>
                  <a:gd name="connsiteY3" fmla="*/ 490804 h 1608246"/>
                  <a:gd name="connsiteX4" fmla="*/ 423834 w 784482"/>
                  <a:gd name="connsiteY4" fmla="*/ 679884 h 1608246"/>
                  <a:gd name="connsiteX5" fmla="*/ 150743 w 784482"/>
                  <a:gd name="connsiteY5" fmla="*/ 1608246 h 1608246"/>
                  <a:gd name="connsiteX6" fmla="*/ 0 w 784482"/>
                  <a:gd name="connsiteY6" fmla="*/ 1562336 h 1608246"/>
                  <a:gd name="connsiteX7" fmla="*/ 158081 w 784482"/>
                  <a:gd name="connsiteY7" fmla="*/ 844825 h 1608246"/>
                  <a:gd name="connsiteX8" fmla="*/ 280664 w 784482"/>
                  <a:gd name="connsiteY8" fmla="*/ 24375 h 1608246"/>
                  <a:gd name="connsiteX0" fmla="*/ 280664 w 784482"/>
                  <a:gd name="connsiteY0" fmla="*/ 24375 h 1608246"/>
                  <a:gd name="connsiteX1" fmla="*/ 784482 w 784482"/>
                  <a:gd name="connsiteY1" fmla="*/ 0 h 1608246"/>
                  <a:gd name="connsiteX2" fmla="*/ 779986 w 784482"/>
                  <a:gd name="connsiteY2" fmla="*/ 304799 h 1608246"/>
                  <a:gd name="connsiteX3" fmla="*/ 761154 w 784482"/>
                  <a:gd name="connsiteY3" fmla="*/ 301322 h 1608246"/>
                  <a:gd name="connsiteX4" fmla="*/ 558248 w 784482"/>
                  <a:gd name="connsiteY4" fmla="*/ 490804 h 1608246"/>
                  <a:gd name="connsiteX5" fmla="*/ 423834 w 784482"/>
                  <a:gd name="connsiteY5" fmla="*/ 679884 h 1608246"/>
                  <a:gd name="connsiteX6" fmla="*/ 150743 w 784482"/>
                  <a:gd name="connsiteY6" fmla="*/ 1608246 h 1608246"/>
                  <a:gd name="connsiteX7" fmla="*/ 0 w 784482"/>
                  <a:gd name="connsiteY7" fmla="*/ 1562336 h 1608246"/>
                  <a:gd name="connsiteX8" fmla="*/ 158081 w 784482"/>
                  <a:gd name="connsiteY8" fmla="*/ 844825 h 1608246"/>
                  <a:gd name="connsiteX9" fmla="*/ 280664 w 784482"/>
                  <a:gd name="connsiteY9" fmla="*/ 24375 h 1608246"/>
                  <a:gd name="connsiteX0" fmla="*/ 280664 w 784482"/>
                  <a:gd name="connsiteY0" fmla="*/ 24375 h 1608246"/>
                  <a:gd name="connsiteX1" fmla="*/ 784482 w 784482"/>
                  <a:gd name="connsiteY1" fmla="*/ 0 h 1608246"/>
                  <a:gd name="connsiteX2" fmla="*/ 779986 w 784482"/>
                  <a:gd name="connsiteY2" fmla="*/ 304799 h 1608246"/>
                  <a:gd name="connsiteX3" fmla="*/ 662384 w 784482"/>
                  <a:gd name="connsiteY3" fmla="*/ 315432 h 1608246"/>
                  <a:gd name="connsiteX4" fmla="*/ 558248 w 784482"/>
                  <a:gd name="connsiteY4" fmla="*/ 490804 h 1608246"/>
                  <a:gd name="connsiteX5" fmla="*/ 423834 w 784482"/>
                  <a:gd name="connsiteY5" fmla="*/ 679884 h 1608246"/>
                  <a:gd name="connsiteX6" fmla="*/ 150743 w 784482"/>
                  <a:gd name="connsiteY6" fmla="*/ 1608246 h 1608246"/>
                  <a:gd name="connsiteX7" fmla="*/ 0 w 784482"/>
                  <a:gd name="connsiteY7" fmla="*/ 1562336 h 1608246"/>
                  <a:gd name="connsiteX8" fmla="*/ 158081 w 784482"/>
                  <a:gd name="connsiteY8" fmla="*/ 844825 h 1608246"/>
                  <a:gd name="connsiteX9" fmla="*/ 280664 w 784482"/>
                  <a:gd name="connsiteY9" fmla="*/ 24375 h 1608246"/>
                  <a:gd name="connsiteX0" fmla="*/ 280664 w 1852349"/>
                  <a:gd name="connsiteY0" fmla="*/ 71335 h 1655206"/>
                  <a:gd name="connsiteX1" fmla="*/ 784482 w 1852349"/>
                  <a:gd name="connsiteY1" fmla="*/ 46960 h 1655206"/>
                  <a:gd name="connsiteX2" fmla="*/ 1852348 w 1852349"/>
                  <a:gd name="connsiteY2" fmla="*/ 27227 h 1655206"/>
                  <a:gd name="connsiteX3" fmla="*/ 662384 w 1852349"/>
                  <a:gd name="connsiteY3" fmla="*/ 362392 h 1655206"/>
                  <a:gd name="connsiteX4" fmla="*/ 558248 w 1852349"/>
                  <a:gd name="connsiteY4" fmla="*/ 537764 h 1655206"/>
                  <a:gd name="connsiteX5" fmla="*/ 423834 w 1852349"/>
                  <a:gd name="connsiteY5" fmla="*/ 726844 h 1655206"/>
                  <a:gd name="connsiteX6" fmla="*/ 150743 w 1852349"/>
                  <a:gd name="connsiteY6" fmla="*/ 1655206 h 1655206"/>
                  <a:gd name="connsiteX7" fmla="*/ 0 w 1852349"/>
                  <a:gd name="connsiteY7" fmla="*/ 1609296 h 1655206"/>
                  <a:gd name="connsiteX8" fmla="*/ 158081 w 1852349"/>
                  <a:gd name="connsiteY8" fmla="*/ 891785 h 1655206"/>
                  <a:gd name="connsiteX9" fmla="*/ 280664 w 1852349"/>
                  <a:gd name="connsiteY9" fmla="*/ 71335 h 1655206"/>
                  <a:gd name="connsiteX0" fmla="*/ 280664 w 1852349"/>
                  <a:gd name="connsiteY0" fmla="*/ 71335 h 1655206"/>
                  <a:gd name="connsiteX1" fmla="*/ 784482 w 1852349"/>
                  <a:gd name="connsiteY1" fmla="*/ 46960 h 1655206"/>
                  <a:gd name="connsiteX2" fmla="*/ 1852348 w 1852349"/>
                  <a:gd name="connsiteY2" fmla="*/ 27227 h 1655206"/>
                  <a:gd name="connsiteX3" fmla="*/ 732935 w 1852349"/>
                  <a:gd name="connsiteY3" fmla="*/ 341228 h 1655206"/>
                  <a:gd name="connsiteX4" fmla="*/ 558248 w 1852349"/>
                  <a:gd name="connsiteY4" fmla="*/ 537764 h 1655206"/>
                  <a:gd name="connsiteX5" fmla="*/ 423834 w 1852349"/>
                  <a:gd name="connsiteY5" fmla="*/ 726844 h 1655206"/>
                  <a:gd name="connsiteX6" fmla="*/ 150743 w 1852349"/>
                  <a:gd name="connsiteY6" fmla="*/ 1655206 h 1655206"/>
                  <a:gd name="connsiteX7" fmla="*/ 0 w 1852349"/>
                  <a:gd name="connsiteY7" fmla="*/ 1609296 h 1655206"/>
                  <a:gd name="connsiteX8" fmla="*/ 158081 w 1852349"/>
                  <a:gd name="connsiteY8" fmla="*/ 891785 h 1655206"/>
                  <a:gd name="connsiteX9" fmla="*/ 280664 w 1852349"/>
                  <a:gd name="connsiteY9" fmla="*/ 71335 h 1655206"/>
                  <a:gd name="connsiteX0" fmla="*/ 280664 w 1852349"/>
                  <a:gd name="connsiteY0" fmla="*/ 71335 h 1655206"/>
                  <a:gd name="connsiteX1" fmla="*/ 784482 w 1852349"/>
                  <a:gd name="connsiteY1" fmla="*/ 46960 h 1655206"/>
                  <a:gd name="connsiteX2" fmla="*/ 1852348 w 1852349"/>
                  <a:gd name="connsiteY2" fmla="*/ 27227 h 1655206"/>
                  <a:gd name="connsiteX3" fmla="*/ 768210 w 1852349"/>
                  <a:gd name="connsiteY3" fmla="*/ 362394 h 1655206"/>
                  <a:gd name="connsiteX4" fmla="*/ 558248 w 1852349"/>
                  <a:gd name="connsiteY4" fmla="*/ 537764 h 1655206"/>
                  <a:gd name="connsiteX5" fmla="*/ 423834 w 1852349"/>
                  <a:gd name="connsiteY5" fmla="*/ 726844 h 1655206"/>
                  <a:gd name="connsiteX6" fmla="*/ 150743 w 1852349"/>
                  <a:gd name="connsiteY6" fmla="*/ 1655206 h 1655206"/>
                  <a:gd name="connsiteX7" fmla="*/ 0 w 1852349"/>
                  <a:gd name="connsiteY7" fmla="*/ 1609296 h 1655206"/>
                  <a:gd name="connsiteX8" fmla="*/ 158081 w 1852349"/>
                  <a:gd name="connsiteY8" fmla="*/ 891785 h 1655206"/>
                  <a:gd name="connsiteX9" fmla="*/ 280664 w 1852349"/>
                  <a:gd name="connsiteY9" fmla="*/ 71335 h 1655206"/>
                  <a:gd name="connsiteX0" fmla="*/ 280664 w 1852349"/>
                  <a:gd name="connsiteY0" fmla="*/ 71335 h 1655206"/>
                  <a:gd name="connsiteX1" fmla="*/ 855033 w 1852349"/>
                  <a:gd name="connsiteY1" fmla="*/ 46960 h 1655206"/>
                  <a:gd name="connsiteX2" fmla="*/ 1852348 w 1852349"/>
                  <a:gd name="connsiteY2" fmla="*/ 27227 h 1655206"/>
                  <a:gd name="connsiteX3" fmla="*/ 768210 w 1852349"/>
                  <a:gd name="connsiteY3" fmla="*/ 362394 h 1655206"/>
                  <a:gd name="connsiteX4" fmla="*/ 558248 w 1852349"/>
                  <a:gd name="connsiteY4" fmla="*/ 537764 h 1655206"/>
                  <a:gd name="connsiteX5" fmla="*/ 423834 w 1852349"/>
                  <a:gd name="connsiteY5" fmla="*/ 726844 h 1655206"/>
                  <a:gd name="connsiteX6" fmla="*/ 150743 w 1852349"/>
                  <a:gd name="connsiteY6" fmla="*/ 1655206 h 1655206"/>
                  <a:gd name="connsiteX7" fmla="*/ 0 w 1852349"/>
                  <a:gd name="connsiteY7" fmla="*/ 1609296 h 1655206"/>
                  <a:gd name="connsiteX8" fmla="*/ 158081 w 1852349"/>
                  <a:gd name="connsiteY8" fmla="*/ 891785 h 1655206"/>
                  <a:gd name="connsiteX9" fmla="*/ 280664 w 1852349"/>
                  <a:gd name="connsiteY9" fmla="*/ 71335 h 1655206"/>
                  <a:gd name="connsiteX0" fmla="*/ 280664 w 1852521"/>
                  <a:gd name="connsiteY0" fmla="*/ 66288 h 1650159"/>
                  <a:gd name="connsiteX1" fmla="*/ 855033 w 1852521"/>
                  <a:gd name="connsiteY1" fmla="*/ 41913 h 1650159"/>
                  <a:gd name="connsiteX2" fmla="*/ 852869 w 1852521"/>
                  <a:gd name="connsiteY2" fmla="*/ 32814 h 1650159"/>
                  <a:gd name="connsiteX3" fmla="*/ 1852348 w 1852521"/>
                  <a:gd name="connsiteY3" fmla="*/ 22180 h 1650159"/>
                  <a:gd name="connsiteX4" fmla="*/ 768210 w 1852521"/>
                  <a:gd name="connsiteY4" fmla="*/ 357347 h 1650159"/>
                  <a:gd name="connsiteX5" fmla="*/ 558248 w 1852521"/>
                  <a:gd name="connsiteY5" fmla="*/ 532717 h 1650159"/>
                  <a:gd name="connsiteX6" fmla="*/ 423834 w 1852521"/>
                  <a:gd name="connsiteY6" fmla="*/ 721797 h 1650159"/>
                  <a:gd name="connsiteX7" fmla="*/ 150743 w 1852521"/>
                  <a:gd name="connsiteY7" fmla="*/ 1650159 h 1650159"/>
                  <a:gd name="connsiteX8" fmla="*/ 0 w 1852521"/>
                  <a:gd name="connsiteY8" fmla="*/ 1604249 h 1650159"/>
                  <a:gd name="connsiteX9" fmla="*/ 158081 w 1852521"/>
                  <a:gd name="connsiteY9" fmla="*/ 886738 h 1650159"/>
                  <a:gd name="connsiteX10" fmla="*/ 280664 w 1852521"/>
                  <a:gd name="connsiteY10" fmla="*/ 66288 h 1650159"/>
                  <a:gd name="connsiteX0" fmla="*/ 280664 w 1852750"/>
                  <a:gd name="connsiteY0" fmla="*/ 66288 h 1650159"/>
                  <a:gd name="connsiteX1" fmla="*/ 855033 w 1852750"/>
                  <a:gd name="connsiteY1" fmla="*/ 41913 h 1650159"/>
                  <a:gd name="connsiteX2" fmla="*/ 1339665 w 1852750"/>
                  <a:gd name="connsiteY2" fmla="*/ 32815 h 1650159"/>
                  <a:gd name="connsiteX3" fmla="*/ 1852348 w 1852750"/>
                  <a:gd name="connsiteY3" fmla="*/ 22180 h 1650159"/>
                  <a:gd name="connsiteX4" fmla="*/ 768210 w 1852750"/>
                  <a:gd name="connsiteY4" fmla="*/ 357347 h 1650159"/>
                  <a:gd name="connsiteX5" fmla="*/ 558248 w 1852750"/>
                  <a:gd name="connsiteY5" fmla="*/ 532717 h 1650159"/>
                  <a:gd name="connsiteX6" fmla="*/ 423834 w 1852750"/>
                  <a:gd name="connsiteY6" fmla="*/ 721797 h 1650159"/>
                  <a:gd name="connsiteX7" fmla="*/ 150743 w 1852750"/>
                  <a:gd name="connsiteY7" fmla="*/ 1650159 h 1650159"/>
                  <a:gd name="connsiteX8" fmla="*/ 0 w 1852750"/>
                  <a:gd name="connsiteY8" fmla="*/ 1604249 h 1650159"/>
                  <a:gd name="connsiteX9" fmla="*/ 158081 w 1852750"/>
                  <a:gd name="connsiteY9" fmla="*/ 886738 h 1650159"/>
                  <a:gd name="connsiteX10" fmla="*/ 280664 w 1852750"/>
                  <a:gd name="connsiteY10" fmla="*/ 66288 h 1650159"/>
                  <a:gd name="connsiteX0" fmla="*/ 280664 w 1852750"/>
                  <a:gd name="connsiteY0" fmla="*/ 66288 h 1650159"/>
                  <a:gd name="connsiteX1" fmla="*/ 288466 w 1852750"/>
                  <a:gd name="connsiteY1" fmla="*/ 61034 h 1650159"/>
                  <a:gd name="connsiteX2" fmla="*/ 855033 w 1852750"/>
                  <a:gd name="connsiteY2" fmla="*/ 41913 h 1650159"/>
                  <a:gd name="connsiteX3" fmla="*/ 1339665 w 1852750"/>
                  <a:gd name="connsiteY3" fmla="*/ 32815 h 1650159"/>
                  <a:gd name="connsiteX4" fmla="*/ 1852348 w 1852750"/>
                  <a:gd name="connsiteY4" fmla="*/ 22180 h 1650159"/>
                  <a:gd name="connsiteX5" fmla="*/ 768210 w 1852750"/>
                  <a:gd name="connsiteY5" fmla="*/ 357347 h 1650159"/>
                  <a:gd name="connsiteX6" fmla="*/ 558248 w 1852750"/>
                  <a:gd name="connsiteY6" fmla="*/ 532717 h 1650159"/>
                  <a:gd name="connsiteX7" fmla="*/ 423834 w 1852750"/>
                  <a:gd name="connsiteY7" fmla="*/ 721797 h 1650159"/>
                  <a:gd name="connsiteX8" fmla="*/ 150743 w 1852750"/>
                  <a:gd name="connsiteY8" fmla="*/ 1650159 h 1650159"/>
                  <a:gd name="connsiteX9" fmla="*/ 0 w 1852750"/>
                  <a:gd name="connsiteY9" fmla="*/ 1604249 h 1650159"/>
                  <a:gd name="connsiteX10" fmla="*/ 158081 w 1852750"/>
                  <a:gd name="connsiteY10" fmla="*/ 886738 h 1650159"/>
                  <a:gd name="connsiteX11" fmla="*/ 280664 w 1852750"/>
                  <a:gd name="connsiteY11" fmla="*/ 66288 h 1650159"/>
                  <a:gd name="connsiteX0" fmla="*/ 259500 w 1852750"/>
                  <a:gd name="connsiteY0" fmla="*/ 355545 h 1650159"/>
                  <a:gd name="connsiteX1" fmla="*/ 288466 w 1852750"/>
                  <a:gd name="connsiteY1" fmla="*/ 61034 h 1650159"/>
                  <a:gd name="connsiteX2" fmla="*/ 855033 w 1852750"/>
                  <a:gd name="connsiteY2" fmla="*/ 41913 h 1650159"/>
                  <a:gd name="connsiteX3" fmla="*/ 1339665 w 1852750"/>
                  <a:gd name="connsiteY3" fmla="*/ 32815 h 1650159"/>
                  <a:gd name="connsiteX4" fmla="*/ 1852348 w 1852750"/>
                  <a:gd name="connsiteY4" fmla="*/ 22180 h 1650159"/>
                  <a:gd name="connsiteX5" fmla="*/ 768210 w 1852750"/>
                  <a:gd name="connsiteY5" fmla="*/ 357347 h 1650159"/>
                  <a:gd name="connsiteX6" fmla="*/ 558248 w 1852750"/>
                  <a:gd name="connsiteY6" fmla="*/ 532717 h 1650159"/>
                  <a:gd name="connsiteX7" fmla="*/ 423834 w 1852750"/>
                  <a:gd name="connsiteY7" fmla="*/ 721797 h 1650159"/>
                  <a:gd name="connsiteX8" fmla="*/ 150743 w 1852750"/>
                  <a:gd name="connsiteY8" fmla="*/ 1650159 h 1650159"/>
                  <a:gd name="connsiteX9" fmla="*/ 0 w 1852750"/>
                  <a:gd name="connsiteY9" fmla="*/ 1604249 h 1650159"/>
                  <a:gd name="connsiteX10" fmla="*/ 158081 w 1852750"/>
                  <a:gd name="connsiteY10" fmla="*/ 886738 h 1650159"/>
                  <a:gd name="connsiteX11" fmla="*/ 259500 w 1852750"/>
                  <a:gd name="connsiteY11" fmla="*/ 355545 h 1650159"/>
                  <a:gd name="connsiteX0" fmla="*/ 259500 w 1852750"/>
                  <a:gd name="connsiteY0" fmla="*/ 717813 h 2012427"/>
                  <a:gd name="connsiteX1" fmla="*/ 295521 w 1852750"/>
                  <a:gd name="connsiteY1" fmla="*/ 0 h 2012427"/>
                  <a:gd name="connsiteX2" fmla="*/ 855033 w 1852750"/>
                  <a:gd name="connsiteY2" fmla="*/ 404181 h 2012427"/>
                  <a:gd name="connsiteX3" fmla="*/ 1339665 w 1852750"/>
                  <a:gd name="connsiteY3" fmla="*/ 395083 h 2012427"/>
                  <a:gd name="connsiteX4" fmla="*/ 1852348 w 1852750"/>
                  <a:gd name="connsiteY4" fmla="*/ 384448 h 2012427"/>
                  <a:gd name="connsiteX5" fmla="*/ 768210 w 1852750"/>
                  <a:gd name="connsiteY5" fmla="*/ 719615 h 2012427"/>
                  <a:gd name="connsiteX6" fmla="*/ 558248 w 1852750"/>
                  <a:gd name="connsiteY6" fmla="*/ 894985 h 2012427"/>
                  <a:gd name="connsiteX7" fmla="*/ 423834 w 1852750"/>
                  <a:gd name="connsiteY7" fmla="*/ 1084065 h 2012427"/>
                  <a:gd name="connsiteX8" fmla="*/ 150743 w 1852750"/>
                  <a:gd name="connsiteY8" fmla="*/ 2012427 h 2012427"/>
                  <a:gd name="connsiteX9" fmla="*/ 0 w 1852750"/>
                  <a:gd name="connsiteY9" fmla="*/ 1966517 h 2012427"/>
                  <a:gd name="connsiteX10" fmla="*/ 158081 w 1852750"/>
                  <a:gd name="connsiteY10" fmla="*/ 1249006 h 2012427"/>
                  <a:gd name="connsiteX11" fmla="*/ 259500 w 1852750"/>
                  <a:gd name="connsiteY11" fmla="*/ 717813 h 2012427"/>
                  <a:gd name="connsiteX0" fmla="*/ 259500 w 1852753"/>
                  <a:gd name="connsiteY0" fmla="*/ 717813 h 2012427"/>
                  <a:gd name="connsiteX1" fmla="*/ 295521 w 1852753"/>
                  <a:gd name="connsiteY1" fmla="*/ 0 h 2012427"/>
                  <a:gd name="connsiteX2" fmla="*/ 855033 w 1852753"/>
                  <a:gd name="connsiteY2" fmla="*/ 404181 h 2012427"/>
                  <a:gd name="connsiteX3" fmla="*/ 845812 w 1852753"/>
                  <a:gd name="connsiteY3" fmla="*/ 402138 h 2012427"/>
                  <a:gd name="connsiteX4" fmla="*/ 1339665 w 1852753"/>
                  <a:gd name="connsiteY4" fmla="*/ 395083 h 2012427"/>
                  <a:gd name="connsiteX5" fmla="*/ 1852348 w 1852753"/>
                  <a:gd name="connsiteY5" fmla="*/ 384448 h 2012427"/>
                  <a:gd name="connsiteX6" fmla="*/ 768210 w 1852753"/>
                  <a:gd name="connsiteY6" fmla="*/ 719615 h 2012427"/>
                  <a:gd name="connsiteX7" fmla="*/ 558248 w 1852753"/>
                  <a:gd name="connsiteY7" fmla="*/ 894985 h 2012427"/>
                  <a:gd name="connsiteX8" fmla="*/ 423834 w 1852753"/>
                  <a:gd name="connsiteY8" fmla="*/ 1084065 h 2012427"/>
                  <a:gd name="connsiteX9" fmla="*/ 150743 w 1852753"/>
                  <a:gd name="connsiteY9" fmla="*/ 2012427 h 2012427"/>
                  <a:gd name="connsiteX10" fmla="*/ 0 w 1852753"/>
                  <a:gd name="connsiteY10" fmla="*/ 1966517 h 2012427"/>
                  <a:gd name="connsiteX11" fmla="*/ 158081 w 1852753"/>
                  <a:gd name="connsiteY11" fmla="*/ 1249006 h 2012427"/>
                  <a:gd name="connsiteX12" fmla="*/ 259500 w 1852753"/>
                  <a:gd name="connsiteY12" fmla="*/ 717813 h 2012427"/>
                  <a:gd name="connsiteX0" fmla="*/ 259500 w 1852752"/>
                  <a:gd name="connsiteY0" fmla="*/ 717813 h 2012427"/>
                  <a:gd name="connsiteX1" fmla="*/ 295521 w 1852752"/>
                  <a:gd name="connsiteY1" fmla="*/ 0 h 2012427"/>
                  <a:gd name="connsiteX2" fmla="*/ 855033 w 1852752"/>
                  <a:gd name="connsiteY2" fmla="*/ 404181 h 2012427"/>
                  <a:gd name="connsiteX3" fmla="*/ 1078628 w 1852752"/>
                  <a:gd name="connsiteY3" fmla="*/ 91716 h 2012427"/>
                  <a:gd name="connsiteX4" fmla="*/ 1339665 w 1852752"/>
                  <a:gd name="connsiteY4" fmla="*/ 395083 h 2012427"/>
                  <a:gd name="connsiteX5" fmla="*/ 1852348 w 1852752"/>
                  <a:gd name="connsiteY5" fmla="*/ 384448 h 2012427"/>
                  <a:gd name="connsiteX6" fmla="*/ 768210 w 1852752"/>
                  <a:gd name="connsiteY6" fmla="*/ 719615 h 2012427"/>
                  <a:gd name="connsiteX7" fmla="*/ 558248 w 1852752"/>
                  <a:gd name="connsiteY7" fmla="*/ 894985 h 2012427"/>
                  <a:gd name="connsiteX8" fmla="*/ 423834 w 1852752"/>
                  <a:gd name="connsiteY8" fmla="*/ 1084065 h 2012427"/>
                  <a:gd name="connsiteX9" fmla="*/ 150743 w 1852752"/>
                  <a:gd name="connsiteY9" fmla="*/ 2012427 h 2012427"/>
                  <a:gd name="connsiteX10" fmla="*/ 0 w 1852752"/>
                  <a:gd name="connsiteY10" fmla="*/ 1966517 h 2012427"/>
                  <a:gd name="connsiteX11" fmla="*/ 158081 w 1852752"/>
                  <a:gd name="connsiteY11" fmla="*/ 1249006 h 2012427"/>
                  <a:gd name="connsiteX12" fmla="*/ 259500 w 1852752"/>
                  <a:gd name="connsiteY12" fmla="*/ 717813 h 2012427"/>
                  <a:gd name="connsiteX0" fmla="*/ 259500 w 1852752"/>
                  <a:gd name="connsiteY0" fmla="*/ 717813 h 2012427"/>
                  <a:gd name="connsiteX1" fmla="*/ 295521 w 1852752"/>
                  <a:gd name="connsiteY1" fmla="*/ 0 h 2012427"/>
                  <a:gd name="connsiteX2" fmla="*/ 749207 w 1852752"/>
                  <a:gd name="connsiteY2" fmla="*/ 51429 h 2012427"/>
                  <a:gd name="connsiteX3" fmla="*/ 1078628 w 1852752"/>
                  <a:gd name="connsiteY3" fmla="*/ 91716 h 2012427"/>
                  <a:gd name="connsiteX4" fmla="*/ 1339665 w 1852752"/>
                  <a:gd name="connsiteY4" fmla="*/ 395083 h 2012427"/>
                  <a:gd name="connsiteX5" fmla="*/ 1852348 w 1852752"/>
                  <a:gd name="connsiteY5" fmla="*/ 384448 h 2012427"/>
                  <a:gd name="connsiteX6" fmla="*/ 768210 w 1852752"/>
                  <a:gd name="connsiteY6" fmla="*/ 719615 h 2012427"/>
                  <a:gd name="connsiteX7" fmla="*/ 558248 w 1852752"/>
                  <a:gd name="connsiteY7" fmla="*/ 894985 h 2012427"/>
                  <a:gd name="connsiteX8" fmla="*/ 423834 w 1852752"/>
                  <a:gd name="connsiteY8" fmla="*/ 1084065 h 2012427"/>
                  <a:gd name="connsiteX9" fmla="*/ 150743 w 1852752"/>
                  <a:gd name="connsiteY9" fmla="*/ 2012427 h 2012427"/>
                  <a:gd name="connsiteX10" fmla="*/ 0 w 1852752"/>
                  <a:gd name="connsiteY10" fmla="*/ 1966517 h 2012427"/>
                  <a:gd name="connsiteX11" fmla="*/ 158081 w 1852752"/>
                  <a:gd name="connsiteY11" fmla="*/ 1249006 h 2012427"/>
                  <a:gd name="connsiteX12" fmla="*/ 259500 w 1852752"/>
                  <a:gd name="connsiteY12" fmla="*/ 717813 h 2012427"/>
                  <a:gd name="connsiteX0" fmla="*/ 259500 w 1852752"/>
                  <a:gd name="connsiteY0" fmla="*/ 717813 h 2012427"/>
                  <a:gd name="connsiteX1" fmla="*/ 295521 w 1852752"/>
                  <a:gd name="connsiteY1" fmla="*/ 0 h 2012427"/>
                  <a:gd name="connsiteX2" fmla="*/ 749207 w 1852752"/>
                  <a:gd name="connsiteY2" fmla="*/ 51429 h 2012427"/>
                  <a:gd name="connsiteX3" fmla="*/ 852867 w 1852752"/>
                  <a:gd name="connsiteY3" fmla="*/ 388027 h 2012427"/>
                  <a:gd name="connsiteX4" fmla="*/ 1339665 w 1852752"/>
                  <a:gd name="connsiteY4" fmla="*/ 395083 h 2012427"/>
                  <a:gd name="connsiteX5" fmla="*/ 1852348 w 1852752"/>
                  <a:gd name="connsiteY5" fmla="*/ 384448 h 2012427"/>
                  <a:gd name="connsiteX6" fmla="*/ 768210 w 1852752"/>
                  <a:gd name="connsiteY6" fmla="*/ 719615 h 2012427"/>
                  <a:gd name="connsiteX7" fmla="*/ 558248 w 1852752"/>
                  <a:gd name="connsiteY7" fmla="*/ 894985 h 2012427"/>
                  <a:gd name="connsiteX8" fmla="*/ 423834 w 1852752"/>
                  <a:gd name="connsiteY8" fmla="*/ 1084065 h 2012427"/>
                  <a:gd name="connsiteX9" fmla="*/ 150743 w 1852752"/>
                  <a:gd name="connsiteY9" fmla="*/ 2012427 h 2012427"/>
                  <a:gd name="connsiteX10" fmla="*/ 0 w 1852752"/>
                  <a:gd name="connsiteY10" fmla="*/ 1966517 h 2012427"/>
                  <a:gd name="connsiteX11" fmla="*/ 158081 w 1852752"/>
                  <a:gd name="connsiteY11" fmla="*/ 1249006 h 2012427"/>
                  <a:gd name="connsiteX12" fmla="*/ 259500 w 1852752"/>
                  <a:gd name="connsiteY12" fmla="*/ 717813 h 2012427"/>
                  <a:gd name="connsiteX0" fmla="*/ 259500 w 1852752"/>
                  <a:gd name="connsiteY0" fmla="*/ 717813 h 2012427"/>
                  <a:gd name="connsiteX1" fmla="*/ 295521 w 1852752"/>
                  <a:gd name="connsiteY1" fmla="*/ 0 h 2012427"/>
                  <a:gd name="connsiteX2" fmla="*/ 749207 w 1852752"/>
                  <a:gd name="connsiteY2" fmla="*/ 51429 h 2012427"/>
                  <a:gd name="connsiteX3" fmla="*/ 739989 w 1852752"/>
                  <a:gd name="connsiteY3" fmla="*/ 49386 h 2012427"/>
                  <a:gd name="connsiteX4" fmla="*/ 852867 w 1852752"/>
                  <a:gd name="connsiteY4" fmla="*/ 388027 h 2012427"/>
                  <a:gd name="connsiteX5" fmla="*/ 1339665 w 1852752"/>
                  <a:gd name="connsiteY5" fmla="*/ 395083 h 2012427"/>
                  <a:gd name="connsiteX6" fmla="*/ 1852348 w 1852752"/>
                  <a:gd name="connsiteY6" fmla="*/ 384448 h 2012427"/>
                  <a:gd name="connsiteX7" fmla="*/ 768210 w 1852752"/>
                  <a:gd name="connsiteY7" fmla="*/ 719615 h 2012427"/>
                  <a:gd name="connsiteX8" fmla="*/ 558248 w 1852752"/>
                  <a:gd name="connsiteY8" fmla="*/ 894985 h 2012427"/>
                  <a:gd name="connsiteX9" fmla="*/ 423834 w 1852752"/>
                  <a:gd name="connsiteY9" fmla="*/ 1084065 h 2012427"/>
                  <a:gd name="connsiteX10" fmla="*/ 150743 w 1852752"/>
                  <a:gd name="connsiteY10" fmla="*/ 2012427 h 2012427"/>
                  <a:gd name="connsiteX11" fmla="*/ 0 w 1852752"/>
                  <a:gd name="connsiteY11" fmla="*/ 1966517 h 2012427"/>
                  <a:gd name="connsiteX12" fmla="*/ 158081 w 1852752"/>
                  <a:gd name="connsiteY12" fmla="*/ 1249006 h 2012427"/>
                  <a:gd name="connsiteX13" fmla="*/ 259500 w 1852752"/>
                  <a:gd name="connsiteY13" fmla="*/ 717813 h 2012427"/>
                  <a:gd name="connsiteX0" fmla="*/ 259500 w 1852752"/>
                  <a:gd name="connsiteY0" fmla="*/ 1047283 h 2341897"/>
                  <a:gd name="connsiteX1" fmla="*/ 295521 w 1852752"/>
                  <a:gd name="connsiteY1" fmla="*/ 329470 h 2341897"/>
                  <a:gd name="connsiteX2" fmla="*/ 749207 w 1852752"/>
                  <a:gd name="connsiteY2" fmla="*/ 380899 h 2341897"/>
                  <a:gd name="connsiteX3" fmla="*/ 859925 w 1852752"/>
                  <a:gd name="connsiteY3" fmla="*/ 4941 h 2341897"/>
                  <a:gd name="connsiteX4" fmla="*/ 852867 w 1852752"/>
                  <a:gd name="connsiteY4" fmla="*/ 717497 h 2341897"/>
                  <a:gd name="connsiteX5" fmla="*/ 1339665 w 1852752"/>
                  <a:gd name="connsiteY5" fmla="*/ 724553 h 2341897"/>
                  <a:gd name="connsiteX6" fmla="*/ 1852348 w 1852752"/>
                  <a:gd name="connsiteY6" fmla="*/ 713918 h 2341897"/>
                  <a:gd name="connsiteX7" fmla="*/ 768210 w 1852752"/>
                  <a:gd name="connsiteY7" fmla="*/ 1049085 h 2341897"/>
                  <a:gd name="connsiteX8" fmla="*/ 558248 w 1852752"/>
                  <a:gd name="connsiteY8" fmla="*/ 1224455 h 2341897"/>
                  <a:gd name="connsiteX9" fmla="*/ 423834 w 1852752"/>
                  <a:gd name="connsiteY9" fmla="*/ 1413535 h 2341897"/>
                  <a:gd name="connsiteX10" fmla="*/ 150743 w 1852752"/>
                  <a:gd name="connsiteY10" fmla="*/ 2341897 h 2341897"/>
                  <a:gd name="connsiteX11" fmla="*/ 0 w 1852752"/>
                  <a:gd name="connsiteY11" fmla="*/ 2295987 h 2341897"/>
                  <a:gd name="connsiteX12" fmla="*/ 158081 w 1852752"/>
                  <a:gd name="connsiteY12" fmla="*/ 1578476 h 2341897"/>
                  <a:gd name="connsiteX13" fmla="*/ 259500 w 1852752"/>
                  <a:gd name="connsiteY13" fmla="*/ 1047283 h 2341897"/>
                  <a:gd name="connsiteX0" fmla="*/ 259500 w 1852752"/>
                  <a:gd name="connsiteY0" fmla="*/ 1132015 h 2426629"/>
                  <a:gd name="connsiteX1" fmla="*/ 295521 w 1852752"/>
                  <a:gd name="connsiteY1" fmla="*/ 414202 h 2426629"/>
                  <a:gd name="connsiteX2" fmla="*/ 347071 w 1852752"/>
                  <a:gd name="connsiteY2" fmla="*/ 0 h 2426629"/>
                  <a:gd name="connsiteX3" fmla="*/ 859925 w 1852752"/>
                  <a:gd name="connsiteY3" fmla="*/ 89673 h 2426629"/>
                  <a:gd name="connsiteX4" fmla="*/ 852867 w 1852752"/>
                  <a:gd name="connsiteY4" fmla="*/ 802229 h 2426629"/>
                  <a:gd name="connsiteX5" fmla="*/ 1339665 w 1852752"/>
                  <a:gd name="connsiteY5" fmla="*/ 809285 h 2426629"/>
                  <a:gd name="connsiteX6" fmla="*/ 1852348 w 1852752"/>
                  <a:gd name="connsiteY6" fmla="*/ 798650 h 2426629"/>
                  <a:gd name="connsiteX7" fmla="*/ 768210 w 1852752"/>
                  <a:gd name="connsiteY7" fmla="*/ 1133817 h 2426629"/>
                  <a:gd name="connsiteX8" fmla="*/ 558248 w 1852752"/>
                  <a:gd name="connsiteY8" fmla="*/ 1309187 h 2426629"/>
                  <a:gd name="connsiteX9" fmla="*/ 423834 w 1852752"/>
                  <a:gd name="connsiteY9" fmla="*/ 1498267 h 2426629"/>
                  <a:gd name="connsiteX10" fmla="*/ 150743 w 1852752"/>
                  <a:gd name="connsiteY10" fmla="*/ 2426629 h 2426629"/>
                  <a:gd name="connsiteX11" fmla="*/ 0 w 1852752"/>
                  <a:gd name="connsiteY11" fmla="*/ 2380719 h 2426629"/>
                  <a:gd name="connsiteX12" fmla="*/ 158081 w 1852752"/>
                  <a:gd name="connsiteY12" fmla="*/ 1663208 h 2426629"/>
                  <a:gd name="connsiteX13" fmla="*/ 259500 w 1852752"/>
                  <a:gd name="connsiteY13" fmla="*/ 1132015 h 2426629"/>
                  <a:gd name="connsiteX0" fmla="*/ 259500 w 1852752"/>
                  <a:gd name="connsiteY0" fmla="*/ 1110849 h 2405463"/>
                  <a:gd name="connsiteX1" fmla="*/ 295521 w 1852752"/>
                  <a:gd name="connsiteY1" fmla="*/ 393036 h 2405463"/>
                  <a:gd name="connsiteX2" fmla="*/ 332961 w 1852752"/>
                  <a:gd name="connsiteY2" fmla="*/ 0 h 2405463"/>
                  <a:gd name="connsiteX3" fmla="*/ 859925 w 1852752"/>
                  <a:gd name="connsiteY3" fmla="*/ 68507 h 2405463"/>
                  <a:gd name="connsiteX4" fmla="*/ 852867 w 1852752"/>
                  <a:gd name="connsiteY4" fmla="*/ 781063 h 2405463"/>
                  <a:gd name="connsiteX5" fmla="*/ 1339665 w 1852752"/>
                  <a:gd name="connsiteY5" fmla="*/ 788119 h 2405463"/>
                  <a:gd name="connsiteX6" fmla="*/ 1852348 w 1852752"/>
                  <a:gd name="connsiteY6" fmla="*/ 777484 h 2405463"/>
                  <a:gd name="connsiteX7" fmla="*/ 768210 w 1852752"/>
                  <a:gd name="connsiteY7" fmla="*/ 1112651 h 2405463"/>
                  <a:gd name="connsiteX8" fmla="*/ 558248 w 1852752"/>
                  <a:gd name="connsiteY8" fmla="*/ 1288021 h 2405463"/>
                  <a:gd name="connsiteX9" fmla="*/ 423834 w 1852752"/>
                  <a:gd name="connsiteY9" fmla="*/ 1477101 h 2405463"/>
                  <a:gd name="connsiteX10" fmla="*/ 150743 w 1852752"/>
                  <a:gd name="connsiteY10" fmla="*/ 2405463 h 2405463"/>
                  <a:gd name="connsiteX11" fmla="*/ 0 w 1852752"/>
                  <a:gd name="connsiteY11" fmla="*/ 2359553 h 2405463"/>
                  <a:gd name="connsiteX12" fmla="*/ 158081 w 1852752"/>
                  <a:gd name="connsiteY12" fmla="*/ 1642042 h 2405463"/>
                  <a:gd name="connsiteX13" fmla="*/ 259500 w 1852752"/>
                  <a:gd name="connsiteY13" fmla="*/ 1110849 h 24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2752" h="2405463">
                    <a:moveTo>
                      <a:pt x="259500" y="1110849"/>
                    </a:moveTo>
                    <a:lnTo>
                      <a:pt x="295521" y="393036"/>
                    </a:lnTo>
                    <a:lnTo>
                      <a:pt x="332961" y="0"/>
                    </a:lnTo>
                    <a:cubicBezTo>
                      <a:pt x="407039" y="8231"/>
                      <a:pt x="842648" y="12407"/>
                      <a:pt x="859925" y="68507"/>
                    </a:cubicBezTo>
                    <a:cubicBezTo>
                      <a:pt x="877202" y="124607"/>
                      <a:pt x="752921" y="723447"/>
                      <a:pt x="852867" y="781063"/>
                    </a:cubicBezTo>
                    <a:lnTo>
                      <a:pt x="1339665" y="788119"/>
                    </a:lnTo>
                    <a:cubicBezTo>
                      <a:pt x="1507421" y="785171"/>
                      <a:pt x="1866458" y="723395"/>
                      <a:pt x="1852348" y="777484"/>
                    </a:cubicBezTo>
                    <a:lnTo>
                      <a:pt x="768210" y="1112651"/>
                    </a:lnTo>
                    <a:lnTo>
                      <a:pt x="558248" y="1288021"/>
                    </a:lnTo>
                    <a:lnTo>
                      <a:pt x="423834" y="1477101"/>
                    </a:lnTo>
                    <a:lnTo>
                      <a:pt x="150743" y="2405463"/>
                    </a:lnTo>
                    <a:lnTo>
                      <a:pt x="0" y="2359553"/>
                    </a:lnTo>
                    <a:lnTo>
                      <a:pt x="158081" y="1642042"/>
                    </a:lnTo>
                    <a:lnTo>
                      <a:pt x="259500" y="111084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11" name="מלבן 37">
                <a:extLst>
                  <a:ext uri="{FF2B5EF4-FFF2-40B4-BE49-F238E27FC236}">
                    <a16:creationId xmlns:a16="http://schemas.microsoft.com/office/drawing/2014/main" id="{5AD73B7F-5FC2-F6A6-30B9-D78940268615}"/>
                  </a:ext>
                </a:extLst>
              </p:cNvPr>
              <p:cNvSpPr/>
              <p:nvPr/>
            </p:nvSpPr>
            <p:spPr>
              <a:xfrm>
                <a:off x="5096467" y="2772992"/>
                <a:ext cx="170794" cy="130278"/>
              </a:xfrm>
              <a:custGeom>
                <a:avLst/>
                <a:gdLst>
                  <a:gd name="connsiteX0" fmla="*/ 0 w 454885"/>
                  <a:gd name="connsiteY0" fmla="*/ 0 h 342899"/>
                  <a:gd name="connsiteX1" fmla="*/ 454885 w 454885"/>
                  <a:gd name="connsiteY1" fmla="*/ 0 h 342899"/>
                  <a:gd name="connsiteX2" fmla="*/ 454885 w 454885"/>
                  <a:gd name="connsiteY2" fmla="*/ 342899 h 342899"/>
                  <a:gd name="connsiteX3" fmla="*/ 0 w 454885"/>
                  <a:gd name="connsiteY3" fmla="*/ 342899 h 342899"/>
                  <a:gd name="connsiteX4" fmla="*/ 0 w 454885"/>
                  <a:gd name="connsiteY4" fmla="*/ 0 h 342899"/>
                  <a:gd name="connsiteX0" fmla="*/ 0 w 454885"/>
                  <a:gd name="connsiteY0" fmla="*/ 0 h 342899"/>
                  <a:gd name="connsiteX1" fmla="*/ 280713 w 454885"/>
                  <a:gd name="connsiteY1" fmla="*/ 0 h 342899"/>
                  <a:gd name="connsiteX2" fmla="*/ 454885 w 454885"/>
                  <a:gd name="connsiteY2" fmla="*/ 342899 h 342899"/>
                  <a:gd name="connsiteX3" fmla="*/ 0 w 454885"/>
                  <a:gd name="connsiteY3" fmla="*/ 342899 h 342899"/>
                  <a:gd name="connsiteX4" fmla="*/ 0 w 454885"/>
                  <a:gd name="connsiteY4" fmla="*/ 0 h 342899"/>
                  <a:gd name="connsiteX0" fmla="*/ 0 w 454885"/>
                  <a:gd name="connsiteY0" fmla="*/ 0 h 342899"/>
                  <a:gd name="connsiteX1" fmla="*/ 280713 w 454885"/>
                  <a:gd name="connsiteY1" fmla="*/ 0 h 342899"/>
                  <a:gd name="connsiteX2" fmla="*/ 454885 w 454885"/>
                  <a:gd name="connsiteY2" fmla="*/ 342899 h 342899"/>
                  <a:gd name="connsiteX3" fmla="*/ 168729 w 454885"/>
                  <a:gd name="connsiteY3" fmla="*/ 321128 h 342899"/>
                  <a:gd name="connsiteX4" fmla="*/ 0 w 454885"/>
                  <a:gd name="connsiteY4" fmla="*/ 0 h 342899"/>
                  <a:gd name="connsiteX0" fmla="*/ 0 w 373242"/>
                  <a:gd name="connsiteY0" fmla="*/ 0 h 321128"/>
                  <a:gd name="connsiteX1" fmla="*/ 280713 w 373242"/>
                  <a:gd name="connsiteY1" fmla="*/ 0 h 321128"/>
                  <a:gd name="connsiteX2" fmla="*/ 373242 w 373242"/>
                  <a:gd name="connsiteY2" fmla="*/ 212270 h 321128"/>
                  <a:gd name="connsiteX3" fmla="*/ 168729 w 373242"/>
                  <a:gd name="connsiteY3" fmla="*/ 321128 h 321128"/>
                  <a:gd name="connsiteX4" fmla="*/ 0 w 373242"/>
                  <a:gd name="connsiteY4" fmla="*/ 0 h 321128"/>
                  <a:gd name="connsiteX0" fmla="*/ 0 w 286156"/>
                  <a:gd name="connsiteY0" fmla="*/ 125185 h 321128"/>
                  <a:gd name="connsiteX1" fmla="*/ 193627 w 286156"/>
                  <a:gd name="connsiteY1" fmla="*/ 0 h 321128"/>
                  <a:gd name="connsiteX2" fmla="*/ 286156 w 286156"/>
                  <a:gd name="connsiteY2" fmla="*/ 212270 h 321128"/>
                  <a:gd name="connsiteX3" fmla="*/ 81643 w 286156"/>
                  <a:gd name="connsiteY3" fmla="*/ 321128 h 321128"/>
                  <a:gd name="connsiteX4" fmla="*/ 0 w 286156"/>
                  <a:gd name="connsiteY4" fmla="*/ 125185 h 321128"/>
                  <a:gd name="connsiteX0" fmla="*/ 0 w 523223"/>
                  <a:gd name="connsiteY0" fmla="*/ 125185 h 411236"/>
                  <a:gd name="connsiteX1" fmla="*/ 193627 w 523223"/>
                  <a:gd name="connsiteY1" fmla="*/ 0 h 411236"/>
                  <a:gd name="connsiteX2" fmla="*/ 523223 w 523223"/>
                  <a:gd name="connsiteY2" fmla="*/ 411236 h 411236"/>
                  <a:gd name="connsiteX3" fmla="*/ 81643 w 523223"/>
                  <a:gd name="connsiteY3" fmla="*/ 321128 h 411236"/>
                  <a:gd name="connsiteX4" fmla="*/ 0 w 523223"/>
                  <a:gd name="connsiteY4" fmla="*/ 125185 h 411236"/>
                  <a:gd name="connsiteX0" fmla="*/ 0 w 523223"/>
                  <a:gd name="connsiteY0" fmla="*/ 0 h 286051"/>
                  <a:gd name="connsiteX1" fmla="*/ 498427 w 523223"/>
                  <a:gd name="connsiteY1" fmla="*/ 18749 h 286051"/>
                  <a:gd name="connsiteX2" fmla="*/ 523223 w 523223"/>
                  <a:gd name="connsiteY2" fmla="*/ 286051 h 286051"/>
                  <a:gd name="connsiteX3" fmla="*/ 81643 w 523223"/>
                  <a:gd name="connsiteY3" fmla="*/ 195943 h 286051"/>
                  <a:gd name="connsiteX4" fmla="*/ 0 w 523223"/>
                  <a:gd name="connsiteY4" fmla="*/ 0 h 286051"/>
                  <a:gd name="connsiteX0" fmla="*/ 0 w 548623"/>
                  <a:gd name="connsiteY0" fmla="*/ 0 h 277585"/>
                  <a:gd name="connsiteX1" fmla="*/ 498427 w 548623"/>
                  <a:gd name="connsiteY1" fmla="*/ 18749 h 277585"/>
                  <a:gd name="connsiteX2" fmla="*/ 548623 w 548623"/>
                  <a:gd name="connsiteY2" fmla="*/ 277585 h 277585"/>
                  <a:gd name="connsiteX3" fmla="*/ 81643 w 548623"/>
                  <a:gd name="connsiteY3" fmla="*/ 195943 h 277585"/>
                  <a:gd name="connsiteX4" fmla="*/ 0 w 548623"/>
                  <a:gd name="connsiteY4" fmla="*/ 0 h 277585"/>
                  <a:gd name="connsiteX0" fmla="*/ 24191 w 466980"/>
                  <a:gd name="connsiteY0" fmla="*/ 10884 h 258836"/>
                  <a:gd name="connsiteX1" fmla="*/ 416784 w 466980"/>
                  <a:gd name="connsiteY1" fmla="*/ 0 h 258836"/>
                  <a:gd name="connsiteX2" fmla="*/ 466980 w 466980"/>
                  <a:gd name="connsiteY2" fmla="*/ 258836 h 258836"/>
                  <a:gd name="connsiteX3" fmla="*/ 0 w 466980"/>
                  <a:gd name="connsiteY3" fmla="*/ 177194 h 258836"/>
                  <a:gd name="connsiteX4" fmla="*/ 24191 w 466980"/>
                  <a:gd name="connsiteY4" fmla="*/ 10884 h 258836"/>
                  <a:gd name="connsiteX0" fmla="*/ 24191 w 466980"/>
                  <a:gd name="connsiteY0" fmla="*/ 10884 h 258836"/>
                  <a:gd name="connsiteX1" fmla="*/ 416784 w 466980"/>
                  <a:gd name="connsiteY1" fmla="*/ 0 h 258836"/>
                  <a:gd name="connsiteX2" fmla="*/ 421663 w 466980"/>
                  <a:gd name="connsiteY2" fmla="*/ 6432 h 258836"/>
                  <a:gd name="connsiteX3" fmla="*/ 466980 w 466980"/>
                  <a:gd name="connsiteY3" fmla="*/ 258836 h 258836"/>
                  <a:gd name="connsiteX4" fmla="*/ 0 w 466980"/>
                  <a:gd name="connsiteY4" fmla="*/ 177194 h 258836"/>
                  <a:gd name="connsiteX5" fmla="*/ 24191 w 466980"/>
                  <a:gd name="connsiteY5" fmla="*/ 10884 h 258836"/>
                  <a:gd name="connsiteX0" fmla="*/ 24191 w 565597"/>
                  <a:gd name="connsiteY0" fmla="*/ 55252 h 303204"/>
                  <a:gd name="connsiteX1" fmla="*/ 416784 w 565597"/>
                  <a:gd name="connsiteY1" fmla="*/ 44368 h 303204"/>
                  <a:gd name="connsiteX2" fmla="*/ 565597 w 565597"/>
                  <a:gd name="connsiteY2" fmla="*/ 0 h 303204"/>
                  <a:gd name="connsiteX3" fmla="*/ 466980 w 565597"/>
                  <a:gd name="connsiteY3" fmla="*/ 303204 h 303204"/>
                  <a:gd name="connsiteX4" fmla="*/ 0 w 565597"/>
                  <a:gd name="connsiteY4" fmla="*/ 221562 h 303204"/>
                  <a:gd name="connsiteX5" fmla="*/ 24191 w 565597"/>
                  <a:gd name="connsiteY5" fmla="*/ 55252 h 303204"/>
                  <a:gd name="connsiteX0" fmla="*/ 24191 w 565597"/>
                  <a:gd name="connsiteY0" fmla="*/ 108251 h 356203"/>
                  <a:gd name="connsiteX1" fmla="*/ 349051 w 565597"/>
                  <a:gd name="connsiteY1" fmla="*/ 0 h 356203"/>
                  <a:gd name="connsiteX2" fmla="*/ 565597 w 565597"/>
                  <a:gd name="connsiteY2" fmla="*/ 52999 h 356203"/>
                  <a:gd name="connsiteX3" fmla="*/ 466980 w 565597"/>
                  <a:gd name="connsiteY3" fmla="*/ 356203 h 356203"/>
                  <a:gd name="connsiteX4" fmla="*/ 0 w 565597"/>
                  <a:gd name="connsiteY4" fmla="*/ 274561 h 356203"/>
                  <a:gd name="connsiteX5" fmla="*/ 24191 w 565597"/>
                  <a:gd name="connsiteY5" fmla="*/ 108251 h 356203"/>
                  <a:gd name="connsiteX0" fmla="*/ 24191 w 466980"/>
                  <a:gd name="connsiteY0" fmla="*/ 108251 h 356203"/>
                  <a:gd name="connsiteX1" fmla="*/ 349051 w 466980"/>
                  <a:gd name="connsiteY1" fmla="*/ 0 h 356203"/>
                  <a:gd name="connsiteX2" fmla="*/ 442830 w 466980"/>
                  <a:gd name="connsiteY2" fmla="*/ 133432 h 356203"/>
                  <a:gd name="connsiteX3" fmla="*/ 466980 w 466980"/>
                  <a:gd name="connsiteY3" fmla="*/ 356203 h 356203"/>
                  <a:gd name="connsiteX4" fmla="*/ 0 w 466980"/>
                  <a:gd name="connsiteY4" fmla="*/ 274561 h 356203"/>
                  <a:gd name="connsiteX5" fmla="*/ 24191 w 466980"/>
                  <a:gd name="connsiteY5" fmla="*/ 108251 h 356203"/>
                  <a:gd name="connsiteX0" fmla="*/ 24191 w 466980"/>
                  <a:gd name="connsiteY0" fmla="*/ 108251 h 356203"/>
                  <a:gd name="connsiteX1" fmla="*/ 361751 w 466980"/>
                  <a:gd name="connsiteY1" fmla="*/ 0 h 356203"/>
                  <a:gd name="connsiteX2" fmla="*/ 442830 w 466980"/>
                  <a:gd name="connsiteY2" fmla="*/ 133432 h 356203"/>
                  <a:gd name="connsiteX3" fmla="*/ 466980 w 466980"/>
                  <a:gd name="connsiteY3" fmla="*/ 356203 h 356203"/>
                  <a:gd name="connsiteX4" fmla="*/ 0 w 466980"/>
                  <a:gd name="connsiteY4" fmla="*/ 274561 h 356203"/>
                  <a:gd name="connsiteX5" fmla="*/ 24191 w 466980"/>
                  <a:gd name="connsiteY5" fmla="*/ 108251 h 356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980" h="356203">
                    <a:moveTo>
                      <a:pt x="24191" y="108251"/>
                    </a:moveTo>
                    <a:lnTo>
                      <a:pt x="361751" y="0"/>
                    </a:lnTo>
                    <a:lnTo>
                      <a:pt x="442830" y="133432"/>
                    </a:lnTo>
                    <a:lnTo>
                      <a:pt x="466980" y="356203"/>
                    </a:lnTo>
                    <a:lnTo>
                      <a:pt x="0" y="274561"/>
                    </a:lnTo>
                    <a:lnTo>
                      <a:pt x="24191" y="108251"/>
                    </a:lnTo>
                    <a:close/>
                  </a:path>
                </a:pathLst>
              </a:custGeom>
              <a:solidFill>
                <a:srgbClr val="ED7123">
                  <a:alpha val="71000"/>
                </a:srgbClr>
              </a:soli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12" name="צורה חופשית: צורה 111">
                <a:extLst>
                  <a:ext uri="{FF2B5EF4-FFF2-40B4-BE49-F238E27FC236}">
                    <a16:creationId xmlns:a16="http://schemas.microsoft.com/office/drawing/2014/main" id="{40C5B1B4-6024-DDD3-E464-2A403710AEF5}"/>
                  </a:ext>
                </a:extLst>
              </p:cNvPr>
              <p:cNvSpPr/>
              <p:nvPr/>
            </p:nvSpPr>
            <p:spPr>
              <a:xfrm>
                <a:off x="3480081" y="2170692"/>
                <a:ext cx="252884" cy="228316"/>
              </a:xfrm>
              <a:custGeom>
                <a:avLst/>
                <a:gdLst>
                  <a:gd name="connsiteX0" fmla="*/ 935567 w 990600"/>
                  <a:gd name="connsiteY0" fmla="*/ 838200 h 838200"/>
                  <a:gd name="connsiteX1" fmla="*/ 97367 w 990600"/>
                  <a:gd name="connsiteY1" fmla="*/ 825500 h 838200"/>
                  <a:gd name="connsiteX2" fmla="*/ 0 w 990600"/>
                  <a:gd name="connsiteY2" fmla="*/ 520700 h 838200"/>
                  <a:gd name="connsiteX3" fmla="*/ 0 w 990600"/>
                  <a:gd name="connsiteY3" fmla="*/ 0 h 838200"/>
                  <a:gd name="connsiteX4" fmla="*/ 990600 w 990600"/>
                  <a:gd name="connsiteY4" fmla="*/ 25400 h 838200"/>
                  <a:gd name="connsiteX5" fmla="*/ 935567 w 990600"/>
                  <a:gd name="connsiteY5" fmla="*/ 838200 h 838200"/>
                  <a:gd name="connsiteX0" fmla="*/ 935567 w 957943"/>
                  <a:gd name="connsiteY0" fmla="*/ 838200 h 838200"/>
                  <a:gd name="connsiteX1" fmla="*/ 97367 w 957943"/>
                  <a:gd name="connsiteY1" fmla="*/ 825500 h 838200"/>
                  <a:gd name="connsiteX2" fmla="*/ 0 w 957943"/>
                  <a:gd name="connsiteY2" fmla="*/ 520700 h 838200"/>
                  <a:gd name="connsiteX3" fmla="*/ 0 w 957943"/>
                  <a:gd name="connsiteY3" fmla="*/ 0 h 838200"/>
                  <a:gd name="connsiteX4" fmla="*/ 957943 w 957943"/>
                  <a:gd name="connsiteY4" fmla="*/ 439058 h 838200"/>
                  <a:gd name="connsiteX5" fmla="*/ 935567 w 957943"/>
                  <a:gd name="connsiteY5" fmla="*/ 838200 h 838200"/>
                  <a:gd name="connsiteX0" fmla="*/ 935567 w 957943"/>
                  <a:gd name="connsiteY0" fmla="*/ 451757 h 451757"/>
                  <a:gd name="connsiteX1" fmla="*/ 97367 w 957943"/>
                  <a:gd name="connsiteY1" fmla="*/ 439057 h 451757"/>
                  <a:gd name="connsiteX2" fmla="*/ 0 w 957943"/>
                  <a:gd name="connsiteY2" fmla="*/ 134257 h 451757"/>
                  <a:gd name="connsiteX3" fmla="*/ 21772 w 957943"/>
                  <a:gd name="connsiteY3" fmla="*/ 0 h 451757"/>
                  <a:gd name="connsiteX4" fmla="*/ 957943 w 957943"/>
                  <a:gd name="connsiteY4" fmla="*/ 52615 h 451757"/>
                  <a:gd name="connsiteX5" fmla="*/ 935567 w 957943"/>
                  <a:gd name="connsiteY5" fmla="*/ 451757 h 451757"/>
                  <a:gd name="connsiteX0" fmla="*/ 968224 w 990600"/>
                  <a:gd name="connsiteY0" fmla="*/ 419100 h 419100"/>
                  <a:gd name="connsiteX1" fmla="*/ 130024 w 990600"/>
                  <a:gd name="connsiteY1" fmla="*/ 406400 h 419100"/>
                  <a:gd name="connsiteX2" fmla="*/ 32657 w 990600"/>
                  <a:gd name="connsiteY2" fmla="*/ 101600 h 419100"/>
                  <a:gd name="connsiteX3" fmla="*/ 0 w 990600"/>
                  <a:gd name="connsiteY3" fmla="*/ 0 h 419100"/>
                  <a:gd name="connsiteX4" fmla="*/ 990600 w 990600"/>
                  <a:gd name="connsiteY4" fmla="*/ 19958 h 419100"/>
                  <a:gd name="connsiteX5" fmla="*/ 968224 w 990600"/>
                  <a:gd name="connsiteY5" fmla="*/ 419100 h 419100"/>
                  <a:gd name="connsiteX0" fmla="*/ 946453 w 990600"/>
                  <a:gd name="connsiteY0" fmla="*/ 435429 h 435429"/>
                  <a:gd name="connsiteX1" fmla="*/ 130024 w 990600"/>
                  <a:gd name="connsiteY1" fmla="*/ 406400 h 435429"/>
                  <a:gd name="connsiteX2" fmla="*/ 32657 w 990600"/>
                  <a:gd name="connsiteY2" fmla="*/ 101600 h 435429"/>
                  <a:gd name="connsiteX3" fmla="*/ 0 w 990600"/>
                  <a:gd name="connsiteY3" fmla="*/ 0 h 435429"/>
                  <a:gd name="connsiteX4" fmla="*/ 990600 w 990600"/>
                  <a:gd name="connsiteY4" fmla="*/ 19958 h 435429"/>
                  <a:gd name="connsiteX5" fmla="*/ 946453 w 990600"/>
                  <a:gd name="connsiteY5" fmla="*/ 435429 h 435429"/>
                  <a:gd name="connsiteX0" fmla="*/ 946453 w 979715"/>
                  <a:gd name="connsiteY0" fmla="*/ 435429 h 435429"/>
                  <a:gd name="connsiteX1" fmla="*/ 130024 w 979715"/>
                  <a:gd name="connsiteY1" fmla="*/ 406400 h 435429"/>
                  <a:gd name="connsiteX2" fmla="*/ 32657 w 979715"/>
                  <a:gd name="connsiteY2" fmla="*/ 101600 h 435429"/>
                  <a:gd name="connsiteX3" fmla="*/ 0 w 979715"/>
                  <a:gd name="connsiteY3" fmla="*/ 0 h 435429"/>
                  <a:gd name="connsiteX4" fmla="*/ 979715 w 979715"/>
                  <a:gd name="connsiteY4" fmla="*/ 36286 h 435429"/>
                  <a:gd name="connsiteX5" fmla="*/ 946453 w 979715"/>
                  <a:gd name="connsiteY5" fmla="*/ 435429 h 435429"/>
                  <a:gd name="connsiteX0" fmla="*/ 913796 w 947058"/>
                  <a:gd name="connsiteY0" fmla="*/ 424543 h 424543"/>
                  <a:gd name="connsiteX1" fmla="*/ 97367 w 947058"/>
                  <a:gd name="connsiteY1" fmla="*/ 395514 h 424543"/>
                  <a:gd name="connsiteX2" fmla="*/ 0 w 947058"/>
                  <a:gd name="connsiteY2" fmla="*/ 90714 h 424543"/>
                  <a:gd name="connsiteX3" fmla="*/ 70758 w 947058"/>
                  <a:gd name="connsiteY3" fmla="*/ 0 h 424543"/>
                  <a:gd name="connsiteX4" fmla="*/ 947058 w 947058"/>
                  <a:gd name="connsiteY4" fmla="*/ 25400 h 424543"/>
                  <a:gd name="connsiteX5" fmla="*/ 913796 w 947058"/>
                  <a:gd name="connsiteY5" fmla="*/ 424543 h 424543"/>
                  <a:gd name="connsiteX0" fmla="*/ 897467 w 930729"/>
                  <a:gd name="connsiteY0" fmla="*/ 424543 h 424543"/>
                  <a:gd name="connsiteX1" fmla="*/ 81038 w 930729"/>
                  <a:gd name="connsiteY1" fmla="*/ 395514 h 424543"/>
                  <a:gd name="connsiteX2" fmla="*/ 0 w 930729"/>
                  <a:gd name="connsiteY2" fmla="*/ 128814 h 424543"/>
                  <a:gd name="connsiteX3" fmla="*/ 54429 w 930729"/>
                  <a:gd name="connsiteY3" fmla="*/ 0 h 424543"/>
                  <a:gd name="connsiteX4" fmla="*/ 930729 w 930729"/>
                  <a:gd name="connsiteY4" fmla="*/ 25400 h 424543"/>
                  <a:gd name="connsiteX5" fmla="*/ 897467 w 930729"/>
                  <a:gd name="connsiteY5" fmla="*/ 424543 h 424543"/>
                  <a:gd name="connsiteX0" fmla="*/ 897467 w 930729"/>
                  <a:gd name="connsiteY0" fmla="*/ 419100 h 419100"/>
                  <a:gd name="connsiteX1" fmla="*/ 81038 w 930729"/>
                  <a:gd name="connsiteY1" fmla="*/ 390071 h 419100"/>
                  <a:gd name="connsiteX2" fmla="*/ 0 w 930729"/>
                  <a:gd name="connsiteY2" fmla="*/ 123371 h 419100"/>
                  <a:gd name="connsiteX3" fmla="*/ 21771 w 930729"/>
                  <a:gd name="connsiteY3" fmla="*/ 0 h 419100"/>
                  <a:gd name="connsiteX4" fmla="*/ 930729 w 930729"/>
                  <a:gd name="connsiteY4" fmla="*/ 19957 h 419100"/>
                  <a:gd name="connsiteX5" fmla="*/ 897467 w 930729"/>
                  <a:gd name="connsiteY5" fmla="*/ 419100 h 419100"/>
                  <a:gd name="connsiteX0" fmla="*/ 897467 w 930729"/>
                  <a:gd name="connsiteY0" fmla="*/ 454269 h 454269"/>
                  <a:gd name="connsiteX1" fmla="*/ 81038 w 930729"/>
                  <a:gd name="connsiteY1" fmla="*/ 425240 h 454269"/>
                  <a:gd name="connsiteX2" fmla="*/ 0 w 930729"/>
                  <a:gd name="connsiteY2" fmla="*/ 158540 h 454269"/>
                  <a:gd name="connsiteX3" fmla="*/ 232786 w 930729"/>
                  <a:gd name="connsiteY3" fmla="*/ 0 h 454269"/>
                  <a:gd name="connsiteX4" fmla="*/ 930729 w 930729"/>
                  <a:gd name="connsiteY4" fmla="*/ 55126 h 454269"/>
                  <a:gd name="connsiteX5" fmla="*/ 897467 w 930729"/>
                  <a:gd name="connsiteY5" fmla="*/ 454269 h 454269"/>
                  <a:gd name="connsiteX0" fmla="*/ 816429 w 849691"/>
                  <a:gd name="connsiteY0" fmla="*/ 454269 h 454269"/>
                  <a:gd name="connsiteX1" fmla="*/ 0 w 849691"/>
                  <a:gd name="connsiteY1" fmla="*/ 425240 h 454269"/>
                  <a:gd name="connsiteX2" fmla="*/ 47916 w 849691"/>
                  <a:gd name="connsiteY2" fmla="*/ 199571 h 454269"/>
                  <a:gd name="connsiteX3" fmla="*/ 151748 w 849691"/>
                  <a:gd name="connsiteY3" fmla="*/ 0 h 454269"/>
                  <a:gd name="connsiteX4" fmla="*/ 849691 w 849691"/>
                  <a:gd name="connsiteY4" fmla="*/ 55126 h 454269"/>
                  <a:gd name="connsiteX5" fmla="*/ 816429 w 849691"/>
                  <a:gd name="connsiteY5" fmla="*/ 454269 h 454269"/>
                  <a:gd name="connsiteX0" fmla="*/ 851599 w 884861"/>
                  <a:gd name="connsiteY0" fmla="*/ 454269 h 489716"/>
                  <a:gd name="connsiteX1" fmla="*/ 0 w 884861"/>
                  <a:gd name="connsiteY1" fmla="*/ 489716 h 489716"/>
                  <a:gd name="connsiteX2" fmla="*/ 83086 w 884861"/>
                  <a:gd name="connsiteY2" fmla="*/ 199571 h 489716"/>
                  <a:gd name="connsiteX3" fmla="*/ 186918 w 884861"/>
                  <a:gd name="connsiteY3" fmla="*/ 0 h 489716"/>
                  <a:gd name="connsiteX4" fmla="*/ 884861 w 884861"/>
                  <a:gd name="connsiteY4" fmla="*/ 55126 h 489716"/>
                  <a:gd name="connsiteX5" fmla="*/ 851599 w 884861"/>
                  <a:gd name="connsiteY5" fmla="*/ 454269 h 489716"/>
                  <a:gd name="connsiteX0" fmla="*/ 564384 w 884861"/>
                  <a:gd name="connsiteY0" fmla="*/ 647700 h 647700"/>
                  <a:gd name="connsiteX1" fmla="*/ 0 w 884861"/>
                  <a:gd name="connsiteY1" fmla="*/ 489716 h 647700"/>
                  <a:gd name="connsiteX2" fmla="*/ 83086 w 884861"/>
                  <a:gd name="connsiteY2" fmla="*/ 199571 h 647700"/>
                  <a:gd name="connsiteX3" fmla="*/ 186918 w 884861"/>
                  <a:gd name="connsiteY3" fmla="*/ 0 h 647700"/>
                  <a:gd name="connsiteX4" fmla="*/ 884861 w 884861"/>
                  <a:gd name="connsiteY4" fmla="*/ 55126 h 647700"/>
                  <a:gd name="connsiteX5" fmla="*/ 564384 w 884861"/>
                  <a:gd name="connsiteY5" fmla="*/ 647700 h 647700"/>
                  <a:gd name="connsiteX0" fmla="*/ 564384 w 691430"/>
                  <a:gd name="connsiteY0" fmla="*/ 647700 h 647700"/>
                  <a:gd name="connsiteX1" fmla="*/ 0 w 691430"/>
                  <a:gd name="connsiteY1" fmla="*/ 489716 h 647700"/>
                  <a:gd name="connsiteX2" fmla="*/ 83086 w 691430"/>
                  <a:gd name="connsiteY2" fmla="*/ 199571 h 647700"/>
                  <a:gd name="connsiteX3" fmla="*/ 186918 w 691430"/>
                  <a:gd name="connsiteY3" fmla="*/ 0 h 647700"/>
                  <a:gd name="connsiteX4" fmla="*/ 691430 w 691430"/>
                  <a:gd name="connsiteY4" fmla="*/ 125464 h 647700"/>
                  <a:gd name="connsiteX5" fmla="*/ 564384 w 691430"/>
                  <a:gd name="connsiteY5" fmla="*/ 647700 h 647700"/>
                  <a:gd name="connsiteX0" fmla="*/ 564384 w 691430"/>
                  <a:gd name="connsiteY0" fmla="*/ 624254 h 624254"/>
                  <a:gd name="connsiteX1" fmla="*/ 0 w 691430"/>
                  <a:gd name="connsiteY1" fmla="*/ 466270 h 624254"/>
                  <a:gd name="connsiteX2" fmla="*/ 83086 w 691430"/>
                  <a:gd name="connsiteY2" fmla="*/ 176125 h 624254"/>
                  <a:gd name="connsiteX3" fmla="*/ 157611 w 691430"/>
                  <a:gd name="connsiteY3" fmla="*/ 0 h 624254"/>
                  <a:gd name="connsiteX4" fmla="*/ 691430 w 691430"/>
                  <a:gd name="connsiteY4" fmla="*/ 102018 h 624254"/>
                  <a:gd name="connsiteX5" fmla="*/ 564384 w 691430"/>
                  <a:gd name="connsiteY5" fmla="*/ 624254 h 624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1430" h="624254">
                    <a:moveTo>
                      <a:pt x="564384" y="624254"/>
                    </a:moveTo>
                    <a:lnTo>
                      <a:pt x="0" y="466270"/>
                    </a:lnTo>
                    <a:lnTo>
                      <a:pt x="83086" y="176125"/>
                    </a:lnTo>
                    <a:lnTo>
                      <a:pt x="157611" y="0"/>
                    </a:lnTo>
                    <a:lnTo>
                      <a:pt x="691430" y="102018"/>
                    </a:lnTo>
                    <a:lnTo>
                      <a:pt x="564384" y="62425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66" name="צורה חופשית: צורה 65">
                <a:extLst>
                  <a:ext uri="{FF2B5EF4-FFF2-40B4-BE49-F238E27FC236}">
                    <a16:creationId xmlns:a16="http://schemas.microsoft.com/office/drawing/2014/main" id="{DCA65452-C5B0-DFF1-D4A8-CE28758AD5FC}"/>
                  </a:ext>
                </a:extLst>
              </p:cNvPr>
              <p:cNvSpPr/>
              <p:nvPr/>
            </p:nvSpPr>
            <p:spPr>
              <a:xfrm>
                <a:off x="3573771" y="4474324"/>
                <a:ext cx="510866" cy="406074"/>
              </a:xfrm>
              <a:custGeom>
                <a:avLst/>
                <a:gdLst>
                  <a:gd name="connsiteX0" fmla="*/ 221673 w 1350818"/>
                  <a:gd name="connsiteY0" fmla="*/ 117764 h 1073728"/>
                  <a:gd name="connsiteX1" fmla="*/ 900545 w 1350818"/>
                  <a:gd name="connsiteY1" fmla="*/ 90055 h 1073728"/>
                  <a:gd name="connsiteX2" fmla="*/ 1129145 w 1350818"/>
                  <a:gd name="connsiteY2" fmla="*/ 34637 h 1073728"/>
                  <a:gd name="connsiteX3" fmla="*/ 1281545 w 1350818"/>
                  <a:gd name="connsiteY3" fmla="*/ 0 h 1073728"/>
                  <a:gd name="connsiteX4" fmla="*/ 1350818 w 1350818"/>
                  <a:gd name="connsiteY4" fmla="*/ 41564 h 1073728"/>
                  <a:gd name="connsiteX5" fmla="*/ 1253836 w 1350818"/>
                  <a:gd name="connsiteY5" fmla="*/ 277091 h 1073728"/>
                  <a:gd name="connsiteX6" fmla="*/ 1108364 w 1350818"/>
                  <a:gd name="connsiteY6" fmla="*/ 568037 h 1073728"/>
                  <a:gd name="connsiteX7" fmla="*/ 969818 w 1350818"/>
                  <a:gd name="connsiteY7" fmla="*/ 955964 h 1073728"/>
                  <a:gd name="connsiteX8" fmla="*/ 935182 w 1350818"/>
                  <a:gd name="connsiteY8" fmla="*/ 1052946 h 1073728"/>
                  <a:gd name="connsiteX9" fmla="*/ 900545 w 1350818"/>
                  <a:gd name="connsiteY9" fmla="*/ 1073728 h 1073728"/>
                  <a:gd name="connsiteX10" fmla="*/ 207818 w 1350818"/>
                  <a:gd name="connsiteY10" fmla="*/ 928255 h 1073728"/>
                  <a:gd name="connsiteX11" fmla="*/ 27709 w 1350818"/>
                  <a:gd name="connsiteY11" fmla="*/ 914400 h 1073728"/>
                  <a:gd name="connsiteX12" fmla="*/ 0 w 1350818"/>
                  <a:gd name="connsiteY12" fmla="*/ 858982 h 1073728"/>
                  <a:gd name="connsiteX13" fmla="*/ 131618 w 1350818"/>
                  <a:gd name="connsiteY13" fmla="*/ 595746 h 1073728"/>
                  <a:gd name="connsiteX14" fmla="*/ 166255 w 1350818"/>
                  <a:gd name="connsiteY14" fmla="*/ 325582 h 1073728"/>
                  <a:gd name="connsiteX15" fmla="*/ 221673 w 1350818"/>
                  <a:gd name="connsiteY15" fmla="*/ 117764 h 1073728"/>
                  <a:gd name="connsiteX0" fmla="*/ 180110 w 1350818"/>
                  <a:gd name="connsiteY0" fmla="*/ 117764 h 1073728"/>
                  <a:gd name="connsiteX1" fmla="*/ 900545 w 1350818"/>
                  <a:gd name="connsiteY1" fmla="*/ 90055 h 1073728"/>
                  <a:gd name="connsiteX2" fmla="*/ 1129145 w 1350818"/>
                  <a:gd name="connsiteY2" fmla="*/ 34637 h 1073728"/>
                  <a:gd name="connsiteX3" fmla="*/ 1281545 w 1350818"/>
                  <a:gd name="connsiteY3" fmla="*/ 0 h 1073728"/>
                  <a:gd name="connsiteX4" fmla="*/ 1350818 w 1350818"/>
                  <a:gd name="connsiteY4" fmla="*/ 41564 h 1073728"/>
                  <a:gd name="connsiteX5" fmla="*/ 1253836 w 1350818"/>
                  <a:gd name="connsiteY5" fmla="*/ 277091 h 1073728"/>
                  <a:gd name="connsiteX6" fmla="*/ 1108364 w 1350818"/>
                  <a:gd name="connsiteY6" fmla="*/ 568037 h 1073728"/>
                  <a:gd name="connsiteX7" fmla="*/ 969818 w 1350818"/>
                  <a:gd name="connsiteY7" fmla="*/ 955964 h 1073728"/>
                  <a:gd name="connsiteX8" fmla="*/ 935182 w 1350818"/>
                  <a:gd name="connsiteY8" fmla="*/ 1052946 h 1073728"/>
                  <a:gd name="connsiteX9" fmla="*/ 900545 w 1350818"/>
                  <a:gd name="connsiteY9" fmla="*/ 1073728 h 1073728"/>
                  <a:gd name="connsiteX10" fmla="*/ 207818 w 1350818"/>
                  <a:gd name="connsiteY10" fmla="*/ 928255 h 1073728"/>
                  <a:gd name="connsiteX11" fmla="*/ 27709 w 1350818"/>
                  <a:gd name="connsiteY11" fmla="*/ 914400 h 1073728"/>
                  <a:gd name="connsiteX12" fmla="*/ 0 w 1350818"/>
                  <a:gd name="connsiteY12" fmla="*/ 858982 h 1073728"/>
                  <a:gd name="connsiteX13" fmla="*/ 131618 w 1350818"/>
                  <a:gd name="connsiteY13" fmla="*/ 595746 h 1073728"/>
                  <a:gd name="connsiteX14" fmla="*/ 166255 w 1350818"/>
                  <a:gd name="connsiteY14" fmla="*/ 325582 h 1073728"/>
                  <a:gd name="connsiteX15" fmla="*/ 180110 w 1350818"/>
                  <a:gd name="connsiteY15" fmla="*/ 117764 h 107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50818" h="1073728">
                    <a:moveTo>
                      <a:pt x="180110" y="117764"/>
                    </a:moveTo>
                    <a:lnTo>
                      <a:pt x="900545" y="90055"/>
                    </a:lnTo>
                    <a:lnTo>
                      <a:pt x="1129145" y="34637"/>
                    </a:lnTo>
                    <a:lnTo>
                      <a:pt x="1281545" y="0"/>
                    </a:lnTo>
                    <a:lnTo>
                      <a:pt x="1350818" y="41564"/>
                    </a:lnTo>
                    <a:lnTo>
                      <a:pt x="1253836" y="277091"/>
                    </a:lnTo>
                    <a:lnTo>
                      <a:pt x="1108364" y="568037"/>
                    </a:lnTo>
                    <a:lnTo>
                      <a:pt x="969818" y="955964"/>
                    </a:lnTo>
                    <a:lnTo>
                      <a:pt x="935182" y="1052946"/>
                    </a:lnTo>
                    <a:lnTo>
                      <a:pt x="900545" y="1073728"/>
                    </a:lnTo>
                    <a:lnTo>
                      <a:pt x="207818" y="928255"/>
                    </a:lnTo>
                    <a:lnTo>
                      <a:pt x="27709" y="914400"/>
                    </a:lnTo>
                    <a:lnTo>
                      <a:pt x="0" y="858982"/>
                    </a:lnTo>
                    <a:lnTo>
                      <a:pt x="131618" y="595746"/>
                    </a:lnTo>
                    <a:lnTo>
                      <a:pt x="166255" y="325582"/>
                    </a:lnTo>
                    <a:lnTo>
                      <a:pt x="180110" y="117764"/>
                    </a:lnTo>
                    <a:close/>
                  </a:path>
                </a:pathLst>
              </a:custGeom>
              <a:solidFill>
                <a:srgbClr val="AB476D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79" name="צורה חופשית: צורה 78">
                <a:extLst>
                  <a:ext uri="{FF2B5EF4-FFF2-40B4-BE49-F238E27FC236}">
                    <a16:creationId xmlns:a16="http://schemas.microsoft.com/office/drawing/2014/main" id="{FC0D10FA-943E-87E5-E68B-31C4C2DD399F}"/>
                  </a:ext>
                </a:extLst>
              </p:cNvPr>
              <p:cNvSpPr/>
              <p:nvPr/>
            </p:nvSpPr>
            <p:spPr>
              <a:xfrm>
                <a:off x="4058601" y="3775320"/>
                <a:ext cx="682705" cy="691938"/>
              </a:xfrm>
              <a:custGeom>
                <a:avLst/>
                <a:gdLst>
                  <a:gd name="connsiteX0" fmla="*/ 83820 w 1844040"/>
                  <a:gd name="connsiteY0" fmla="*/ 1280160 h 1310640"/>
                  <a:gd name="connsiteX1" fmla="*/ 83820 w 1844040"/>
                  <a:gd name="connsiteY1" fmla="*/ 1280160 h 1310640"/>
                  <a:gd name="connsiteX2" fmla="*/ 1691640 w 1844040"/>
                  <a:gd name="connsiteY2" fmla="*/ 1310640 h 1310640"/>
                  <a:gd name="connsiteX3" fmla="*/ 1844040 w 1844040"/>
                  <a:gd name="connsiteY3" fmla="*/ 365760 h 1310640"/>
                  <a:gd name="connsiteX4" fmla="*/ 1714500 w 1844040"/>
                  <a:gd name="connsiteY4" fmla="*/ 388620 h 1310640"/>
                  <a:gd name="connsiteX5" fmla="*/ 434340 w 1844040"/>
                  <a:gd name="connsiteY5" fmla="*/ 0 h 1310640"/>
                  <a:gd name="connsiteX6" fmla="*/ 213360 w 1844040"/>
                  <a:gd name="connsiteY6" fmla="*/ 121920 h 1310640"/>
                  <a:gd name="connsiteX7" fmla="*/ 0 w 1844040"/>
                  <a:gd name="connsiteY7" fmla="*/ 213360 h 1310640"/>
                  <a:gd name="connsiteX8" fmla="*/ 83820 w 1844040"/>
                  <a:gd name="connsiteY8" fmla="*/ 1280160 h 1310640"/>
                  <a:gd name="connsiteX0" fmla="*/ 83820 w 1844040"/>
                  <a:gd name="connsiteY0" fmla="*/ 1280160 h 1310640"/>
                  <a:gd name="connsiteX1" fmla="*/ 82435 w 1844040"/>
                  <a:gd name="connsiteY1" fmla="*/ 1271155 h 1310640"/>
                  <a:gd name="connsiteX2" fmla="*/ 83820 w 1844040"/>
                  <a:gd name="connsiteY2" fmla="*/ 1280160 h 1310640"/>
                  <a:gd name="connsiteX3" fmla="*/ 1691640 w 1844040"/>
                  <a:gd name="connsiteY3" fmla="*/ 1310640 h 1310640"/>
                  <a:gd name="connsiteX4" fmla="*/ 1844040 w 1844040"/>
                  <a:gd name="connsiteY4" fmla="*/ 365760 h 1310640"/>
                  <a:gd name="connsiteX5" fmla="*/ 1714500 w 1844040"/>
                  <a:gd name="connsiteY5" fmla="*/ 388620 h 1310640"/>
                  <a:gd name="connsiteX6" fmla="*/ 434340 w 1844040"/>
                  <a:gd name="connsiteY6" fmla="*/ 0 h 1310640"/>
                  <a:gd name="connsiteX7" fmla="*/ 213360 w 1844040"/>
                  <a:gd name="connsiteY7" fmla="*/ 121920 h 1310640"/>
                  <a:gd name="connsiteX8" fmla="*/ 0 w 1844040"/>
                  <a:gd name="connsiteY8" fmla="*/ 213360 h 1310640"/>
                  <a:gd name="connsiteX9" fmla="*/ 83820 w 1844040"/>
                  <a:gd name="connsiteY9" fmla="*/ 1280160 h 1310640"/>
                  <a:gd name="connsiteX0" fmla="*/ 201584 w 1844040"/>
                  <a:gd name="connsiteY0" fmla="*/ 712124 h 1310640"/>
                  <a:gd name="connsiteX1" fmla="*/ 82435 w 1844040"/>
                  <a:gd name="connsiteY1" fmla="*/ 1271155 h 1310640"/>
                  <a:gd name="connsiteX2" fmla="*/ 83820 w 1844040"/>
                  <a:gd name="connsiteY2" fmla="*/ 1280160 h 1310640"/>
                  <a:gd name="connsiteX3" fmla="*/ 1691640 w 1844040"/>
                  <a:gd name="connsiteY3" fmla="*/ 1310640 h 1310640"/>
                  <a:gd name="connsiteX4" fmla="*/ 1844040 w 1844040"/>
                  <a:gd name="connsiteY4" fmla="*/ 365760 h 1310640"/>
                  <a:gd name="connsiteX5" fmla="*/ 1714500 w 1844040"/>
                  <a:gd name="connsiteY5" fmla="*/ 388620 h 1310640"/>
                  <a:gd name="connsiteX6" fmla="*/ 434340 w 1844040"/>
                  <a:gd name="connsiteY6" fmla="*/ 0 h 1310640"/>
                  <a:gd name="connsiteX7" fmla="*/ 213360 w 1844040"/>
                  <a:gd name="connsiteY7" fmla="*/ 121920 h 1310640"/>
                  <a:gd name="connsiteX8" fmla="*/ 0 w 1844040"/>
                  <a:gd name="connsiteY8" fmla="*/ 213360 h 1310640"/>
                  <a:gd name="connsiteX9" fmla="*/ 201584 w 1844040"/>
                  <a:gd name="connsiteY9" fmla="*/ 712124 h 1310640"/>
                  <a:gd name="connsiteX0" fmla="*/ 201584 w 1844040"/>
                  <a:gd name="connsiteY0" fmla="*/ 712124 h 1868978"/>
                  <a:gd name="connsiteX1" fmla="*/ 82435 w 1844040"/>
                  <a:gd name="connsiteY1" fmla="*/ 1271155 h 1868978"/>
                  <a:gd name="connsiteX2" fmla="*/ 166947 w 1844040"/>
                  <a:gd name="connsiteY2" fmla="*/ 1868978 h 1868978"/>
                  <a:gd name="connsiteX3" fmla="*/ 1691640 w 1844040"/>
                  <a:gd name="connsiteY3" fmla="*/ 1310640 h 1868978"/>
                  <a:gd name="connsiteX4" fmla="*/ 1844040 w 1844040"/>
                  <a:gd name="connsiteY4" fmla="*/ 365760 h 1868978"/>
                  <a:gd name="connsiteX5" fmla="*/ 1714500 w 1844040"/>
                  <a:gd name="connsiteY5" fmla="*/ 388620 h 1868978"/>
                  <a:gd name="connsiteX6" fmla="*/ 434340 w 1844040"/>
                  <a:gd name="connsiteY6" fmla="*/ 0 h 1868978"/>
                  <a:gd name="connsiteX7" fmla="*/ 213360 w 1844040"/>
                  <a:gd name="connsiteY7" fmla="*/ 121920 h 1868978"/>
                  <a:gd name="connsiteX8" fmla="*/ 0 w 1844040"/>
                  <a:gd name="connsiteY8" fmla="*/ 213360 h 1868978"/>
                  <a:gd name="connsiteX9" fmla="*/ 201584 w 1844040"/>
                  <a:gd name="connsiteY9" fmla="*/ 712124 h 1868978"/>
                  <a:gd name="connsiteX0" fmla="*/ 35330 w 1844040"/>
                  <a:gd name="connsiteY0" fmla="*/ 712124 h 1868978"/>
                  <a:gd name="connsiteX1" fmla="*/ 82435 w 1844040"/>
                  <a:gd name="connsiteY1" fmla="*/ 1271155 h 1868978"/>
                  <a:gd name="connsiteX2" fmla="*/ 166947 w 1844040"/>
                  <a:gd name="connsiteY2" fmla="*/ 1868978 h 1868978"/>
                  <a:gd name="connsiteX3" fmla="*/ 1691640 w 1844040"/>
                  <a:gd name="connsiteY3" fmla="*/ 1310640 h 1868978"/>
                  <a:gd name="connsiteX4" fmla="*/ 1844040 w 1844040"/>
                  <a:gd name="connsiteY4" fmla="*/ 365760 h 1868978"/>
                  <a:gd name="connsiteX5" fmla="*/ 1714500 w 1844040"/>
                  <a:gd name="connsiteY5" fmla="*/ 388620 h 1868978"/>
                  <a:gd name="connsiteX6" fmla="*/ 434340 w 1844040"/>
                  <a:gd name="connsiteY6" fmla="*/ 0 h 1868978"/>
                  <a:gd name="connsiteX7" fmla="*/ 213360 w 1844040"/>
                  <a:gd name="connsiteY7" fmla="*/ 121920 h 1868978"/>
                  <a:gd name="connsiteX8" fmla="*/ 0 w 1844040"/>
                  <a:gd name="connsiteY8" fmla="*/ 213360 h 1868978"/>
                  <a:gd name="connsiteX9" fmla="*/ 35330 w 1844040"/>
                  <a:gd name="connsiteY9" fmla="*/ 712124 h 1868978"/>
                  <a:gd name="connsiteX0" fmla="*/ 35330 w 1844040"/>
                  <a:gd name="connsiteY0" fmla="*/ 712124 h 1868978"/>
                  <a:gd name="connsiteX1" fmla="*/ 82435 w 1844040"/>
                  <a:gd name="connsiteY1" fmla="*/ 1271155 h 1868978"/>
                  <a:gd name="connsiteX2" fmla="*/ 166947 w 1844040"/>
                  <a:gd name="connsiteY2" fmla="*/ 1868978 h 1868978"/>
                  <a:gd name="connsiteX3" fmla="*/ 1691640 w 1844040"/>
                  <a:gd name="connsiteY3" fmla="*/ 1310640 h 1868978"/>
                  <a:gd name="connsiteX4" fmla="*/ 1689562 w 1844040"/>
                  <a:gd name="connsiteY4" fmla="*/ 1298864 h 1868978"/>
                  <a:gd name="connsiteX5" fmla="*/ 1844040 w 1844040"/>
                  <a:gd name="connsiteY5" fmla="*/ 365760 h 1868978"/>
                  <a:gd name="connsiteX6" fmla="*/ 1714500 w 1844040"/>
                  <a:gd name="connsiteY6" fmla="*/ 388620 h 1868978"/>
                  <a:gd name="connsiteX7" fmla="*/ 434340 w 1844040"/>
                  <a:gd name="connsiteY7" fmla="*/ 0 h 1868978"/>
                  <a:gd name="connsiteX8" fmla="*/ 213360 w 1844040"/>
                  <a:gd name="connsiteY8" fmla="*/ 121920 h 1868978"/>
                  <a:gd name="connsiteX9" fmla="*/ 0 w 1844040"/>
                  <a:gd name="connsiteY9" fmla="*/ 213360 h 1868978"/>
                  <a:gd name="connsiteX10" fmla="*/ 35330 w 1844040"/>
                  <a:gd name="connsiteY10" fmla="*/ 712124 h 1868978"/>
                  <a:gd name="connsiteX0" fmla="*/ 35330 w 2160616"/>
                  <a:gd name="connsiteY0" fmla="*/ 712124 h 1868978"/>
                  <a:gd name="connsiteX1" fmla="*/ 82435 w 2160616"/>
                  <a:gd name="connsiteY1" fmla="*/ 1271155 h 1868978"/>
                  <a:gd name="connsiteX2" fmla="*/ 166947 w 2160616"/>
                  <a:gd name="connsiteY2" fmla="*/ 1868978 h 1868978"/>
                  <a:gd name="connsiteX3" fmla="*/ 1691640 w 2160616"/>
                  <a:gd name="connsiteY3" fmla="*/ 1310640 h 1868978"/>
                  <a:gd name="connsiteX4" fmla="*/ 2160616 w 2160616"/>
                  <a:gd name="connsiteY4" fmla="*/ 1257300 h 1868978"/>
                  <a:gd name="connsiteX5" fmla="*/ 1844040 w 2160616"/>
                  <a:gd name="connsiteY5" fmla="*/ 365760 h 1868978"/>
                  <a:gd name="connsiteX6" fmla="*/ 1714500 w 2160616"/>
                  <a:gd name="connsiteY6" fmla="*/ 388620 h 1868978"/>
                  <a:gd name="connsiteX7" fmla="*/ 434340 w 2160616"/>
                  <a:gd name="connsiteY7" fmla="*/ 0 h 1868978"/>
                  <a:gd name="connsiteX8" fmla="*/ 213360 w 2160616"/>
                  <a:gd name="connsiteY8" fmla="*/ 121920 h 1868978"/>
                  <a:gd name="connsiteX9" fmla="*/ 0 w 2160616"/>
                  <a:gd name="connsiteY9" fmla="*/ 213360 h 1868978"/>
                  <a:gd name="connsiteX10" fmla="*/ 35330 w 2160616"/>
                  <a:gd name="connsiteY10" fmla="*/ 712124 h 1868978"/>
                  <a:gd name="connsiteX0" fmla="*/ 35330 w 2160616"/>
                  <a:gd name="connsiteY0" fmla="*/ 712124 h 1868978"/>
                  <a:gd name="connsiteX1" fmla="*/ 82435 w 2160616"/>
                  <a:gd name="connsiteY1" fmla="*/ 1271155 h 1868978"/>
                  <a:gd name="connsiteX2" fmla="*/ 166947 w 2160616"/>
                  <a:gd name="connsiteY2" fmla="*/ 1868978 h 1868978"/>
                  <a:gd name="connsiteX3" fmla="*/ 1837112 w 2160616"/>
                  <a:gd name="connsiteY3" fmla="*/ 1740131 h 1868978"/>
                  <a:gd name="connsiteX4" fmla="*/ 2160616 w 2160616"/>
                  <a:gd name="connsiteY4" fmla="*/ 1257300 h 1868978"/>
                  <a:gd name="connsiteX5" fmla="*/ 1844040 w 2160616"/>
                  <a:gd name="connsiteY5" fmla="*/ 365760 h 1868978"/>
                  <a:gd name="connsiteX6" fmla="*/ 1714500 w 2160616"/>
                  <a:gd name="connsiteY6" fmla="*/ 388620 h 1868978"/>
                  <a:gd name="connsiteX7" fmla="*/ 434340 w 2160616"/>
                  <a:gd name="connsiteY7" fmla="*/ 0 h 1868978"/>
                  <a:gd name="connsiteX8" fmla="*/ 213360 w 2160616"/>
                  <a:gd name="connsiteY8" fmla="*/ 121920 h 1868978"/>
                  <a:gd name="connsiteX9" fmla="*/ 0 w 2160616"/>
                  <a:gd name="connsiteY9" fmla="*/ 213360 h 1868978"/>
                  <a:gd name="connsiteX10" fmla="*/ 35330 w 2160616"/>
                  <a:gd name="connsiteY10" fmla="*/ 712124 h 1868978"/>
                  <a:gd name="connsiteX0" fmla="*/ 35330 w 1844040"/>
                  <a:gd name="connsiteY0" fmla="*/ 712124 h 1868978"/>
                  <a:gd name="connsiteX1" fmla="*/ 82435 w 1844040"/>
                  <a:gd name="connsiteY1" fmla="*/ 1271155 h 1868978"/>
                  <a:gd name="connsiteX2" fmla="*/ 166947 w 1844040"/>
                  <a:gd name="connsiteY2" fmla="*/ 1868978 h 1868978"/>
                  <a:gd name="connsiteX3" fmla="*/ 1837112 w 1844040"/>
                  <a:gd name="connsiteY3" fmla="*/ 1740131 h 1868978"/>
                  <a:gd name="connsiteX4" fmla="*/ 1703416 w 1844040"/>
                  <a:gd name="connsiteY4" fmla="*/ 1354281 h 1868978"/>
                  <a:gd name="connsiteX5" fmla="*/ 1844040 w 1844040"/>
                  <a:gd name="connsiteY5" fmla="*/ 365760 h 1868978"/>
                  <a:gd name="connsiteX6" fmla="*/ 1714500 w 1844040"/>
                  <a:gd name="connsiteY6" fmla="*/ 388620 h 1868978"/>
                  <a:gd name="connsiteX7" fmla="*/ 434340 w 1844040"/>
                  <a:gd name="connsiteY7" fmla="*/ 0 h 1868978"/>
                  <a:gd name="connsiteX8" fmla="*/ 213360 w 1844040"/>
                  <a:gd name="connsiteY8" fmla="*/ 121920 h 1868978"/>
                  <a:gd name="connsiteX9" fmla="*/ 0 w 1844040"/>
                  <a:gd name="connsiteY9" fmla="*/ 213360 h 1868978"/>
                  <a:gd name="connsiteX10" fmla="*/ 35330 w 1844040"/>
                  <a:gd name="connsiteY10" fmla="*/ 712124 h 1868978"/>
                  <a:gd name="connsiteX0" fmla="*/ 35330 w 1844040"/>
                  <a:gd name="connsiteY0" fmla="*/ 712124 h 1868978"/>
                  <a:gd name="connsiteX1" fmla="*/ 82435 w 1844040"/>
                  <a:gd name="connsiteY1" fmla="*/ 1271155 h 1868978"/>
                  <a:gd name="connsiteX2" fmla="*/ 166947 w 1844040"/>
                  <a:gd name="connsiteY2" fmla="*/ 1868978 h 1868978"/>
                  <a:gd name="connsiteX3" fmla="*/ 1837112 w 1844040"/>
                  <a:gd name="connsiteY3" fmla="*/ 1740131 h 1868978"/>
                  <a:gd name="connsiteX4" fmla="*/ 1703416 w 1844040"/>
                  <a:gd name="connsiteY4" fmla="*/ 1354281 h 1868978"/>
                  <a:gd name="connsiteX5" fmla="*/ 1703416 w 1844040"/>
                  <a:gd name="connsiteY5" fmla="*/ 1354282 h 1868978"/>
                  <a:gd name="connsiteX6" fmla="*/ 1844040 w 1844040"/>
                  <a:gd name="connsiteY6" fmla="*/ 365760 h 1868978"/>
                  <a:gd name="connsiteX7" fmla="*/ 1714500 w 1844040"/>
                  <a:gd name="connsiteY7" fmla="*/ 388620 h 1868978"/>
                  <a:gd name="connsiteX8" fmla="*/ 434340 w 1844040"/>
                  <a:gd name="connsiteY8" fmla="*/ 0 h 1868978"/>
                  <a:gd name="connsiteX9" fmla="*/ 213360 w 1844040"/>
                  <a:gd name="connsiteY9" fmla="*/ 121920 h 1868978"/>
                  <a:gd name="connsiteX10" fmla="*/ 0 w 1844040"/>
                  <a:gd name="connsiteY10" fmla="*/ 213360 h 1868978"/>
                  <a:gd name="connsiteX11" fmla="*/ 35330 w 1844040"/>
                  <a:gd name="connsiteY11" fmla="*/ 712124 h 1868978"/>
                  <a:gd name="connsiteX0" fmla="*/ 35330 w 1966652"/>
                  <a:gd name="connsiteY0" fmla="*/ 712124 h 1868978"/>
                  <a:gd name="connsiteX1" fmla="*/ 82435 w 1966652"/>
                  <a:gd name="connsiteY1" fmla="*/ 1271155 h 1868978"/>
                  <a:gd name="connsiteX2" fmla="*/ 166947 w 1966652"/>
                  <a:gd name="connsiteY2" fmla="*/ 1868978 h 1868978"/>
                  <a:gd name="connsiteX3" fmla="*/ 1837112 w 1966652"/>
                  <a:gd name="connsiteY3" fmla="*/ 1740131 h 1868978"/>
                  <a:gd name="connsiteX4" fmla="*/ 1703416 w 1966652"/>
                  <a:gd name="connsiteY4" fmla="*/ 1354281 h 1868978"/>
                  <a:gd name="connsiteX5" fmla="*/ 1966652 w 1966652"/>
                  <a:gd name="connsiteY5" fmla="*/ 1000991 h 1868978"/>
                  <a:gd name="connsiteX6" fmla="*/ 1844040 w 1966652"/>
                  <a:gd name="connsiteY6" fmla="*/ 365760 h 1868978"/>
                  <a:gd name="connsiteX7" fmla="*/ 1714500 w 1966652"/>
                  <a:gd name="connsiteY7" fmla="*/ 388620 h 1868978"/>
                  <a:gd name="connsiteX8" fmla="*/ 434340 w 1966652"/>
                  <a:gd name="connsiteY8" fmla="*/ 0 h 1868978"/>
                  <a:gd name="connsiteX9" fmla="*/ 213360 w 1966652"/>
                  <a:gd name="connsiteY9" fmla="*/ 121920 h 1868978"/>
                  <a:gd name="connsiteX10" fmla="*/ 0 w 1966652"/>
                  <a:gd name="connsiteY10" fmla="*/ 213360 h 1868978"/>
                  <a:gd name="connsiteX11" fmla="*/ 35330 w 1966652"/>
                  <a:gd name="connsiteY11" fmla="*/ 712124 h 1868978"/>
                  <a:gd name="connsiteX0" fmla="*/ 35330 w 1966652"/>
                  <a:gd name="connsiteY0" fmla="*/ 712124 h 1868978"/>
                  <a:gd name="connsiteX1" fmla="*/ 82435 w 1966652"/>
                  <a:gd name="connsiteY1" fmla="*/ 1271155 h 1868978"/>
                  <a:gd name="connsiteX2" fmla="*/ 166947 w 1966652"/>
                  <a:gd name="connsiteY2" fmla="*/ 1868978 h 1868978"/>
                  <a:gd name="connsiteX3" fmla="*/ 1837112 w 1966652"/>
                  <a:gd name="connsiteY3" fmla="*/ 1740131 h 1868978"/>
                  <a:gd name="connsiteX4" fmla="*/ 1821180 w 1966652"/>
                  <a:gd name="connsiteY4" fmla="*/ 1361208 h 1868978"/>
                  <a:gd name="connsiteX5" fmla="*/ 1966652 w 1966652"/>
                  <a:gd name="connsiteY5" fmla="*/ 1000991 h 1868978"/>
                  <a:gd name="connsiteX6" fmla="*/ 1844040 w 1966652"/>
                  <a:gd name="connsiteY6" fmla="*/ 365760 h 1868978"/>
                  <a:gd name="connsiteX7" fmla="*/ 1714500 w 1966652"/>
                  <a:gd name="connsiteY7" fmla="*/ 388620 h 1868978"/>
                  <a:gd name="connsiteX8" fmla="*/ 434340 w 1966652"/>
                  <a:gd name="connsiteY8" fmla="*/ 0 h 1868978"/>
                  <a:gd name="connsiteX9" fmla="*/ 213360 w 1966652"/>
                  <a:gd name="connsiteY9" fmla="*/ 121920 h 1868978"/>
                  <a:gd name="connsiteX10" fmla="*/ 0 w 1966652"/>
                  <a:gd name="connsiteY10" fmla="*/ 213360 h 1868978"/>
                  <a:gd name="connsiteX11" fmla="*/ 35330 w 1966652"/>
                  <a:gd name="connsiteY11" fmla="*/ 712124 h 1868978"/>
                  <a:gd name="connsiteX0" fmla="*/ 35330 w 1844040"/>
                  <a:gd name="connsiteY0" fmla="*/ 712124 h 1868978"/>
                  <a:gd name="connsiteX1" fmla="*/ 82435 w 1844040"/>
                  <a:gd name="connsiteY1" fmla="*/ 1271155 h 1868978"/>
                  <a:gd name="connsiteX2" fmla="*/ 166947 w 1844040"/>
                  <a:gd name="connsiteY2" fmla="*/ 1868978 h 1868978"/>
                  <a:gd name="connsiteX3" fmla="*/ 1837112 w 1844040"/>
                  <a:gd name="connsiteY3" fmla="*/ 1740131 h 1868978"/>
                  <a:gd name="connsiteX4" fmla="*/ 1821180 w 1844040"/>
                  <a:gd name="connsiteY4" fmla="*/ 1361208 h 1868978"/>
                  <a:gd name="connsiteX5" fmla="*/ 1696488 w 1844040"/>
                  <a:gd name="connsiteY5" fmla="*/ 1361209 h 1868978"/>
                  <a:gd name="connsiteX6" fmla="*/ 1844040 w 1844040"/>
                  <a:gd name="connsiteY6" fmla="*/ 365760 h 1868978"/>
                  <a:gd name="connsiteX7" fmla="*/ 1714500 w 1844040"/>
                  <a:gd name="connsiteY7" fmla="*/ 388620 h 1868978"/>
                  <a:gd name="connsiteX8" fmla="*/ 434340 w 1844040"/>
                  <a:gd name="connsiteY8" fmla="*/ 0 h 1868978"/>
                  <a:gd name="connsiteX9" fmla="*/ 213360 w 1844040"/>
                  <a:gd name="connsiteY9" fmla="*/ 121920 h 1868978"/>
                  <a:gd name="connsiteX10" fmla="*/ 0 w 1844040"/>
                  <a:gd name="connsiteY10" fmla="*/ 213360 h 1868978"/>
                  <a:gd name="connsiteX11" fmla="*/ 35330 w 1844040"/>
                  <a:gd name="connsiteY11" fmla="*/ 712124 h 1868978"/>
                  <a:gd name="connsiteX0" fmla="*/ 35330 w 1844040"/>
                  <a:gd name="connsiteY0" fmla="*/ 712124 h 1868978"/>
                  <a:gd name="connsiteX1" fmla="*/ 82435 w 1844040"/>
                  <a:gd name="connsiteY1" fmla="*/ 1271155 h 1868978"/>
                  <a:gd name="connsiteX2" fmla="*/ 166947 w 1844040"/>
                  <a:gd name="connsiteY2" fmla="*/ 1868978 h 1868978"/>
                  <a:gd name="connsiteX3" fmla="*/ 1837112 w 1844040"/>
                  <a:gd name="connsiteY3" fmla="*/ 1781694 h 1868978"/>
                  <a:gd name="connsiteX4" fmla="*/ 1821180 w 1844040"/>
                  <a:gd name="connsiteY4" fmla="*/ 1361208 h 1868978"/>
                  <a:gd name="connsiteX5" fmla="*/ 1696488 w 1844040"/>
                  <a:gd name="connsiteY5" fmla="*/ 1361209 h 1868978"/>
                  <a:gd name="connsiteX6" fmla="*/ 1844040 w 1844040"/>
                  <a:gd name="connsiteY6" fmla="*/ 365760 h 1868978"/>
                  <a:gd name="connsiteX7" fmla="*/ 1714500 w 1844040"/>
                  <a:gd name="connsiteY7" fmla="*/ 388620 h 1868978"/>
                  <a:gd name="connsiteX8" fmla="*/ 434340 w 1844040"/>
                  <a:gd name="connsiteY8" fmla="*/ 0 h 1868978"/>
                  <a:gd name="connsiteX9" fmla="*/ 213360 w 1844040"/>
                  <a:gd name="connsiteY9" fmla="*/ 121920 h 1868978"/>
                  <a:gd name="connsiteX10" fmla="*/ 0 w 1844040"/>
                  <a:gd name="connsiteY10" fmla="*/ 213360 h 1868978"/>
                  <a:gd name="connsiteX11" fmla="*/ 35330 w 1844040"/>
                  <a:gd name="connsiteY11" fmla="*/ 712124 h 186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4040" h="1868978">
                    <a:moveTo>
                      <a:pt x="35330" y="712124"/>
                    </a:moveTo>
                    <a:lnTo>
                      <a:pt x="82435" y="1271155"/>
                    </a:lnTo>
                    <a:lnTo>
                      <a:pt x="166947" y="1868978"/>
                    </a:lnTo>
                    <a:lnTo>
                      <a:pt x="1837112" y="1781694"/>
                    </a:lnTo>
                    <a:lnTo>
                      <a:pt x="1821180" y="1361208"/>
                    </a:lnTo>
                    <a:lnTo>
                      <a:pt x="1696488" y="1361209"/>
                    </a:lnTo>
                    <a:lnTo>
                      <a:pt x="1844040" y="365760"/>
                    </a:lnTo>
                    <a:lnTo>
                      <a:pt x="1714500" y="388620"/>
                    </a:lnTo>
                    <a:lnTo>
                      <a:pt x="434340" y="0"/>
                    </a:lnTo>
                    <a:lnTo>
                      <a:pt x="213360" y="121920"/>
                    </a:lnTo>
                    <a:lnTo>
                      <a:pt x="0" y="213360"/>
                    </a:lnTo>
                    <a:lnTo>
                      <a:pt x="35330" y="712124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81" name="צורה חופשית: צורה 80">
                <a:extLst>
                  <a:ext uri="{FF2B5EF4-FFF2-40B4-BE49-F238E27FC236}">
                    <a16:creationId xmlns:a16="http://schemas.microsoft.com/office/drawing/2014/main" id="{58C0641A-4E38-2B0E-F26E-2BAFFCE0FB6C}"/>
                  </a:ext>
                </a:extLst>
              </p:cNvPr>
              <p:cNvSpPr/>
              <p:nvPr/>
            </p:nvSpPr>
            <p:spPr>
              <a:xfrm>
                <a:off x="3643697" y="3872263"/>
                <a:ext cx="420343" cy="614999"/>
              </a:xfrm>
              <a:custGeom>
                <a:avLst/>
                <a:gdLst>
                  <a:gd name="connsiteX0" fmla="*/ 975360 w 1135380"/>
                  <a:gd name="connsiteY0" fmla="*/ 0 h 1661160"/>
                  <a:gd name="connsiteX1" fmla="*/ 518160 w 1135380"/>
                  <a:gd name="connsiteY1" fmla="*/ 45720 h 1661160"/>
                  <a:gd name="connsiteX2" fmla="*/ 0 w 1135380"/>
                  <a:gd name="connsiteY2" fmla="*/ 83820 h 1661160"/>
                  <a:gd name="connsiteX3" fmla="*/ 7620 w 1135380"/>
                  <a:gd name="connsiteY3" fmla="*/ 1120140 h 1661160"/>
                  <a:gd name="connsiteX4" fmla="*/ 15240 w 1135380"/>
                  <a:gd name="connsiteY4" fmla="*/ 1661160 h 1661160"/>
                  <a:gd name="connsiteX5" fmla="*/ 571500 w 1135380"/>
                  <a:gd name="connsiteY5" fmla="*/ 1653540 h 1661160"/>
                  <a:gd name="connsiteX6" fmla="*/ 1066800 w 1135380"/>
                  <a:gd name="connsiteY6" fmla="*/ 1554480 h 1661160"/>
                  <a:gd name="connsiteX7" fmla="*/ 1112520 w 1135380"/>
                  <a:gd name="connsiteY7" fmla="*/ 1485900 h 1661160"/>
                  <a:gd name="connsiteX8" fmla="*/ 1135380 w 1135380"/>
                  <a:gd name="connsiteY8" fmla="*/ 1424940 h 1661160"/>
                  <a:gd name="connsiteX9" fmla="*/ 1043940 w 1135380"/>
                  <a:gd name="connsiteY9" fmla="*/ 701040 h 1661160"/>
                  <a:gd name="connsiteX10" fmla="*/ 1021080 w 1135380"/>
                  <a:gd name="connsiteY10" fmla="*/ 411480 h 1661160"/>
                  <a:gd name="connsiteX11" fmla="*/ 975360 w 1135380"/>
                  <a:gd name="connsiteY11" fmla="*/ 0 h 166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5380" h="1661160">
                    <a:moveTo>
                      <a:pt x="975360" y="0"/>
                    </a:moveTo>
                    <a:lnTo>
                      <a:pt x="518160" y="45720"/>
                    </a:lnTo>
                    <a:lnTo>
                      <a:pt x="0" y="83820"/>
                    </a:lnTo>
                    <a:lnTo>
                      <a:pt x="7620" y="1120140"/>
                    </a:lnTo>
                    <a:lnTo>
                      <a:pt x="15240" y="1661160"/>
                    </a:lnTo>
                    <a:lnTo>
                      <a:pt x="571500" y="1653540"/>
                    </a:lnTo>
                    <a:lnTo>
                      <a:pt x="1066800" y="1554480"/>
                    </a:lnTo>
                    <a:lnTo>
                      <a:pt x="1112520" y="1485900"/>
                    </a:lnTo>
                    <a:lnTo>
                      <a:pt x="1135380" y="1424940"/>
                    </a:lnTo>
                    <a:lnTo>
                      <a:pt x="1043940" y="701040"/>
                    </a:lnTo>
                    <a:lnTo>
                      <a:pt x="1021080" y="411480"/>
                    </a:lnTo>
                    <a:lnTo>
                      <a:pt x="975360" y="0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86" name="מלבן 44">
                <a:extLst>
                  <a:ext uri="{FF2B5EF4-FFF2-40B4-BE49-F238E27FC236}">
                    <a16:creationId xmlns:a16="http://schemas.microsoft.com/office/drawing/2014/main" id="{7490D66F-6FF4-ED6D-67C9-B22FE537B43C}"/>
                  </a:ext>
                </a:extLst>
              </p:cNvPr>
              <p:cNvSpPr/>
              <p:nvPr/>
            </p:nvSpPr>
            <p:spPr>
              <a:xfrm>
                <a:off x="3739101" y="4046658"/>
                <a:ext cx="293336" cy="155146"/>
              </a:xfrm>
              <a:custGeom>
                <a:avLst/>
                <a:gdLst>
                  <a:gd name="connsiteX0" fmla="*/ 0 w 785194"/>
                  <a:gd name="connsiteY0" fmla="*/ 0 h 271797"/>
                  <a:gd name="connsiteX1" fmla="*/ 785194 w 785194"/>
                  <a:gd name="connsiteY1" fmla="*/ 0 h 271797"/>
                  <a:gd name="connsiteX2" fmla="*/ 785194 w 785194"/>
                  <a:gd name="connsiteY2" fmla="*/ 271797 h 271797"/>
                  <a:gd name="connsiteX3" fmla="*/ 0 w 785194"/>
                  <a:gd name="connsiteY3" fmla="*/ 271797 h 271797"/>
                  <a:gd name="connsiteX4" fmla="*/ 0 w 785194"/>
                  <a:gd name="connsiteY4" fmla="*/ 0 h 271797"/>
                  <a:gd name="connsiteX0" fmla="*/ 0 w 785194"/>
                  <a:gd name="connsiteY0" fmla="*/ 0 h 313361"/>
                  <a:gd name="connsiteX1" fmla="*/ 785194 w 785194"/>
                  <a:gd name="connsiteY1" fmla="*/ 0 h 313361"/>
                  <a:gd name="connsiteX2" fmla="*/ 785194 w 785194"/>
                  <a:gd name="connsiteY2" fmla="*/ 271797 h 313361"/>
                  <a:gd name="connsiteX3" fmla="*/ 13854 w 785194"/>
                  <a:gd name="connsiteY3" fmla="*/ 313361 h 313361"/>
                  <a:gd name="connsiteX4" fmla="*/ 0 w 785194"/>
                  <a:gd name="connsiteY4" fmla="*/ 0 h 313361"/>
                  <a:gd name="connsiteX0" fmla="*/ 0 w 799048"/>
                  <a:gd name="connsiteY0" fmla="*/ 41564 h 313361"/>
                  <a:gd name="connsiteX1" fmla="*/ 799048 w 799048"/>
                  <a:gd name="connsiteY1" fmla="*/ 0 h 313361"/>
                  <a:gd name="connsiteX2" fmla="*/ 799048 w 799048"/>
                  <a:gd name="connsiteY2" fmla="*/ 271797 h 313361"/>
                  <a:gd name="connsiteX3" fmla="*/ 27708 w 799048"/>
                  <a:gd name="connsiteY3" fmla="*/ 313361 h 313361"/>
                  <a:gd name="connsiteX4" fmla="*/ 0 w 799048"/>
                  <a:gd name="connsiteY4" fmla="*/ 41564 h 313361"/>
                  <a:gd name="connsiteX0" fmla="*/ 0 w 799048"/>
                  <a:gd name="connsiteY0" fmla="*/ 110837 h 382634"/>
                  <a:gd name="connsiteX1" fmla="*/ 771339 w 799048"/>
                  <a:gd name="connsiteY1" fmla="*/ 0 h 382634"/>
                  <a:gd name="connsiteX2" fmla="*/ 799048 w 799048"/>
                  <a:gd name="connsiteY2" fmla="*/ 341070 h 382634"/>
                  <a:gd name="connsiteX3" fmla="*/ 27708 w 799048"/>
                  <a:gd name="connsiteY3" fmla="*/ 382634 h 382634"/>
                  <a:gd name="connsiteX4" fmla="*/ 0 w 799048"/>
                  <a:gd name="connsiteY4" fmla="*/ 110837 h 382634"/>
                  <a:gd name="connsiteX0" fmla="*/ 0 w 799048"/>
                  <a:gd name="connsiteY0" fmla="*/ 90055 h 361852"/>
                  <a:gd name="connsiteX1" fmla="*/ 771339 w 799048"/>
                  <a:gd name="connsiteY1" fmla="*/ 0 h 361852"/>
                  <a:gd name="connsiteX2" fmla="*/ 799048 w 799048"/>
                  <a:gd name="connsiteY2" fmla="*/ 320288 h 361852"/>
                  <a:gd name="connsiteX3" fmla="*/ 27708 w 799048"/>
                  <a:gd name="connsiteY3" fmla="*/ 361852 h 361852"/>
                  <a:gd name="connsiteX4" fmla="*/ 0 w 799048"/>
                  <a:gd name="connsiteY4" fmla="*/ 90055 h 36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048" h="361852">
                    <a:moveTo>
                      <a:pt x="0" y="90055"/>
                    </a:moveTo>
                    <a:lnTo>
                      <a:pt x="771339" y="0"/>
                    </a:lnTo>
                    <a:lnTo>
                      <a:pt x="799048" y="320288"/>
                    </a:lnTo>
                    <a:lnTo>
                      <a:pt x="27708" y="361852"/>
                    </a:lnTo>
                    <a:lnTo>
                      <a:pt x="0" y="90055"/>
                    </a:lnTo>
                    <a:close/>
                  </a:path>
                </a:pathLst>
              </a:custGeom>
              <a:pattFill prst="lgGrid">
                <a:fgClr>
                  <a:schemeClr val="tx1"/>
                </a:fgClr>
                <a:bgClr>
                  <a:srgbClr val="E8BCCC"/>
                </a:bgClr>
              </a:pattFill>
              <a:ln w="9525">
                <a:solidFill>
                  <a:srgbClr val="BE63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4" name="צורה חופשית: צורה 13">
                <a:extLst>
                  <a:ext uri="{FF2B5EF4-FFF2-40B4-BE49-F238E27FC236}">
                    <a16:creationId xmlns:a16="http://schemas.microsoft.com/office/drawing/2014/main" id="{EB29BA9D-E23F-36E7-0DE0-3106943333C7}"/>
                  </a:ext>
                </a:extLst>
              </p:cNvPr>
              <p:cNvSpPr/>
              <p:nvPr/>
            </p:nvSpPr>
            <p:spPr>
              <a:xfrm>
                <a:off x="3218633" y="2973844"/>
                <a:ext cx="826063" cy="892488"/>
              </a:xfrm>
              <a:custGeom>
                <a:avLst/>
                <a:gdLst>
                  <a:gd name="connsiteX0" fmla="*/ 1661160 w 2423160"/>
                  <a:gd name="connsiteY0" fmla="*/ 45720 h 2489200"/>
                  <a:gd name="connsiteX1" fmla="*/ 1615440 w 2423160"/>
                  <a:gd name="connsiteY1" fmla="*/ 431800 h 2489200"/>
                  <a:gd name="connsiteX2" fmla="*/ 2423160 w 2423160"/>
                  <a:gd name="connsiteY2" fmla="*/ 467360 h 2489200"/>
                  <a:gd name="connsiteX3" fmla="*/ 2301240 w 2423160"/>
                  <a:gd name="connsiteY3" fmla="*/ 1000760 h 2489200"/>
                  <a:gd name="connsiteX4" fmla="*/ 2280920 w 2423160"/>
                  <a:gd name="connsiteY4" fmla="*/ 1234440 h 2489200"/>
                  <a:gd name="connsiteX5" fmla="*/ 2164080 w 2423160"/>
                  <a:gd name="connsiteY5" fmla="*/ 2072640 h 2489200"/>
                  <a:gd name="connsiteX6" fmla="*/ 2184400 w 2423160"/>
                  <a:gd name="connsiteY6" fmla="*/ 2382520 h 2489200"/>
                  <a:gd name="connsiteX7" fmla="*/ 1854200 w 2423160"/>
                  <a:gd name="connsiteY7" fmla="*/ 2448560 h 2489200"/>
                  <a:gd name="connsiteX8" fmla="*/ 1259840 w 2423160"/>
                  <a:gd name="connsiteY8" fmla="*/ 2489200 h 2489200"/>
                  <a:gd name="connsiteX9" fmla="*/ 1249680 w 2423160"/>
                  <a:gd name="connsiteY9" fmla="*/ 2128520 h 2489200"/>
                  <a:gd name="connsiteX10" fmla="*/ 1132840 w 2423160"/>
                  <a:gd name="connsiteY10" fmla="*/ 2118360 h 2489200"/>
                  <a:gd name="connsiteX11" fmla="*/ 746760 w 2423160"/>
                  <a:gd name="connsiteY11" fmla="*/ 1579880 h 2489200"/>
                  <a:gd name="connsiteX12" fmla="*/ 574040 w 2423160"/>
                  <a:gd name="connsiteY12" fmla="*/ 1016000 h 2489200"/>
                  <a:gd name="connsiteX13" fmla="*/ 411480 w 2423160"/>
                  <a:gd name="connsiteY13" fmla="*/ 1036320 h 2489200"/>
                  <a:gd name="connsiteX14" fmla="*/ 309880 w 2423160"/>
                  <a:gd name="connsiteY14" fmla="*/ 640080 h 2489200"/>
                  <a:gd name="connsiteX15" fmla="*/ 55880 w 2423160"/>
                  <a:gd name="connsiteY15" fmla="*/ 624840 h 2489200"/>
                  <a:gd name="connsiteX16" fmla="*/ 0 w 2423160"/>
                  <a:gd name="connsiteY16" fmla="*/ 375920 h 2489200"/>
                  <a:gd name="connsiteX17" fmla="*/ 523240 w 2423160"/>
                  <a:gd name="connsiteY17" fmla="*/ 401320 h 2489200"/>
                  <a:gd name="connsiteX18" fmla="*/ 523240 w 2423160"/>
                  <a:gd name="connsiteY18" fmla="*/ 223520 h 2489200"/>
                  <a:gd name="connsiteX19" fmla="*/ 655320 w 2423160"/>
                  <a:gd name="connsiteY19" fmla="*/ 223520 h 2489200"/>
                  <a:gd name="connsiteX20" fmla="*/ 645160 w 2423160"/>
                  <a:gd name="connsiteY20" fmla="*/ 269240 h 2489200"/>
                  <a:gd name="connsiteX21" fmla="*/ 1137920 w 2423160"/>
                  <a:gd name="connsiteY21" fmla="*/ 0 h 2489200"/>
                  <a:gd name="connsiteX22" fmla="*/ 1661160 w 2423160"/>
                  <a:gd name="connsiteY22" fmla="*/ 45720 h 2489200"/>
                  <a:gd name="connsiteX0" fmla="*/ 1661160 w 2423160"/>
                  <a:gd name="connsiteY0" fmla="*/ 45720 h 2489200"/>
                  <a:gd name="connsiteX1" fmla="*/ 1615440 w 2423160"/>
                  <a:gd name="connsiteY1" fmla="*/ 431800 h 2489200"/>
                  <a:gd name="connsiteX2" fmla="*/ 2423160 w 2423160"/>
                  <a:gd name="connsiteY2" fmla="*/ 467360 h 2489200"/>
                  <a:gd name="connsiteX3" fmla="*/ 2301240 w 2423160"/>
                  <a:gd name="connsiteY3" fmla="*/ 1000760 h 2489200"/>
                  <a:gd name="connsiteX4" fmla="*/ 2280920 w 2423160"/>
                  <a:gd name="connsiteY4" fmla="*/ 1234440 h 2489200"/>
                  <a:gd name="connsiteX5" fmla="*/ 2164080 w 2423160"/>
                  <a:gd name="connsiteY5" fmla="*/ 2072640 h 2489200"/>
                  <a:gd name="connsiteX6" fmla="*/ 2019300 w 2423160"/>
                  <a:gd name="connsiteY6" fmla="*/ 2120053 h 2489200"/>
                  <a:gd name="connsiteX7" fmla="*/ 1854200 w 2423160"/>
                  <a:gd name="connsiteY7" fmla="*/ 2448560 h 2489200"/>
                  <a:gd name="connsiteX8" fmla="*/ 1259840 w 2423160"/>
                  <a:gd name="connsiteY8" fmla="*/ 2489200 h 2489200"/>
                  <a:gd name="connsiteX9" fmla="*/ 1249680 w 2423160"/>
                  <a:gd name="connsiteY9" fmla="*/ 2128520 h 2489200"/>
                  <a:gd name="connsiteX10" fmla="*/ 1132840 w 2423160"/>
                  <a:gd name="connsiteY10" fmla="*/ 2118360 h 2489200"/>
                  <a:gd name="connsiteX11" fmla="*/ 746760 w 2423160"/>
                  <a:gd name="connsiteY11" fmla="*/ 1579880 h 2489200"/>
                  <a:gd name="connsiteX12" fmla="*/ 574040 w 2423160"/>
                  <a:gd name="connsiteY12" fmla="*/ 1016000 h 2489200"/>
                  <a:gd name="connsiteX13" fmla="*/ 411480 w 2423160"/>
                  <a:gd name="connsiteY13" fmla="*/ 1036320 h 2489200"/>
                  <a:gd name="connsiteX14" fmla="*/ 309880 w 2423160"/>
                  <a:gd name="connsiteY14" fmla="*/ 640080 h 2489200"/>
                  <a:gd name="connsiteX15" fmla="*/ 55880 w 2423160"/>
                  <a:gd name="connsiteY15" fmla="*/ 624840 h 2489200"/>
                  <a:gd name="connsiteX16" fmla="*/ 0 w 2423160"/>
                  <a:gd name="connsiteY16" fmla="*/ 375920 h 2489200"/>
                  <a:gd name="connsiteX17" fmla="*/ 523240 w 2423160"/>
                  <a:gd name="connsiteY17" fmla="*/ 401320 h 2489200"/>
                  <a:gd name="connsiteX18" fmla="*/ 523240 w 2423160"/>
                  <a:gd name="connsiteY18" fmla="*/ 223520 h 2489200"/>
                  <a:gd name="connsiteX19" fmla="*/ 655320 w 2423160"/>
                  <a:gd name="connsiteY19" fmla="*/ 223520 h 2489200"/>
                  <a:gd name="connsiteX20" fmla="*/ 645160 w 2423160"/>
                  <a:gd name="connsiteY20" fmla="*/ 269240 h 2489200"/>
                  <a:gd name="connsiteX21" fmla="*/ 1137920 w 2423160"/>
                  <a:gd name="connsiteY21" fmla="*/ 0 h 2489200"/>
                  <a:gd name="connsiteX22" fmla="*/ 1661160 w 2423160"/>
                  <a:gd name="connsiteY22" fmla="*/ 45720 h 2489200"/>
                  <a:gd name="connsiteX0" fmla="*/ 1661160 w 2423160"/>
                  <a:gd name="connsiteY0" fmla="*/ 45720 h 2489200"/>
                  <a:gd name="connsiteX1" fmla="*/ 1615440 w 2423160"/>
                  <a:gd name="connsiteY1" fmla="*/ 431800 h 2489200"/>
                  <a:gd name="connsiteX2" fmla="*/ 2423160 w 2423160"/>
                  <a:gd name="connsiteY2" fmla="*/ 467360 h 2489200"/>
                  <a:gd name="connsiteX3" fmla="*/ 2301240 w 2423160"/>
                  <a:gd name="connsiteY3" fmla="*/ 1000760 h 2489200"/>
                  <a:gd name="connsiteX4" fmla="*/ 2280920 w 2423160"/>
                  <a:gd name="connsiteY4" fmla="*/ 1234440 h 2489200"/>
                  <a:gd name="connsiteX5" fmla="*/ 2185246 w 2423160"/>
                  <a:gd name="connsiteY5" fmla="*/ 2123440 h 2489200"/>
                  <a:gd name="connsiteX6" fmla="*/ 2019300 w 2423160"/>
                  <a:gd name="connsiteY6" fmla="*/ 2120053 h 2489200"/>
                  <a:gd name="connsiteX7" fmla="*/ 1854200 w 2423160"/>
                  <a:gd name="connsiteY7" fmla="*/ 2448560 h 2489200"/>
                  <a:gd name="connsiteX8" fmla="*/ 1259840 w 2423160"/>
                  <a:gd name="connsiteY8" fmla="*/ 2489200 h 2489200"/>
                  <a:gd name="connsiteX9" fmla="*/ 1249680 w 2423160"/>
                  <a:gd name="connsiteY9" fmla="*/ 2128520 h 2489200"/>
                  <a:gd name="connsiteX10" fmla="*/ 1132840 w 2423160"/>
                  <a:gd name="connsiteY10" fmla="*/ 2118360 h 2489200"/>
                  <a:gd name="connsiteX11" fmla="*/ 746760 w 2423160"/>
                  <a:gd name="connsiteY11" fmla="*/ 1579880 h 2489200"/>
                  <a:gd name="connsiteX12" fmla="*/ 574040 w 2423160"/>
                  <a:gd name="connsiteY12" fmla="*/ 1016000 h 2489200"/>
                  <a:gd name="connsiteX13" fmla="*/ 411480 w 2423160"/>
                  <a:gd name="connsiteY13" fmla="*/ 1036320 h 2489200"/>
                  <a:gd name="connsiteX14" fmla="*/ 309880 w 2423160"/>
                  <a:gd name="connsiteY14" fmla="*/ 640080 h 2489200"/>
                  <a:gd name="connsiteX15" fmla="*/ 55880 w 2423160"/>
                  <a:gd name="connsiteY15" fmla="*/ 624840 h 2489200"/>
                  <a:gd name="connsiteX16" fmla="*/ 0 w 2423160"/>
                  <a:gd name="connsiteY16" fmla="*/ 375920 h 2489200"/>
                  <a:gd name="connsiteX17" fmla="*/ 523240 w 2423160"/>
                  <a:gd name="connsiteY17" fmla="*/ 401320 h 2489200"/>
                  <a:gd name="connsiteX18" fmla="*/ 523240 w 2423160"/>
                  <a:gd name="connsiteY18" fmla="*/ 223520 h 2489200"/>
                  <a:gd name="connsiteX19" fmla="*/ 655320 w 2423160"/>
                  <a:gd name="connsiteY19" fmla="*/ 223520 h 2489200"/>
                  <a:gd name="connsiteX20" fmla="*/ 645160 w 2423160"/>
                  <a:gd name="connsiteY20" fmla="*/ 269240 h 2489200"/>
                  <a:gd name="connsiteX21" fmla="*/ 1137920 w 2423160"/>
                  <a:gd name="connsiteY21" fmla="*/ 0 h 2489200"/>
                  <a:gd name="connsiteX22" fmla="*/ 1661160 w 2423160"/>
                  <a:gd name="connsiteY22" fmla="*/ 45720 h 2489200"/>
                  <a:gd name="connsiteX0" fmla="*/ 1661160 w 2423160"/>
                  <a:gd name="connsiteY0" fmla="*/ 45720 h 2489200"/>
                  <a:gd name="connsiteX1" fmla="*/ 1615440 w 2423160"/>
                  <a:gd name="connsiteY1" fmla="*/ 431800 h 2489200"/>
                  <a:gd name="connsiteX2" fmla="*/ 2423160 w 2423160"/>
                  <a:gd name="connsiteY2" fmla="*/ 467360 h 2489200"/>
                  <a:gd name="connsiteX3" fmla="*/ 2301240 w 2423160"/>
                  <a:gd name="connsiteY3" fmla="*/ 1000760 h 2489200"/>
                  <a:gd name="connsiteX4" fmla="*/ 2280920 w 2423160"/>
                  <a:gd name="connsiteY4" fmla="*/ 1234440 h 2489200"/>
                  <a:gd name="connsiteX5" fmla="*/ 2185246 w 2423160"/>
                  <a:gd name="connsiteY5" fmla="*/ 2123440 h 2489200"/>
                  <a:gd name="connsiteX6" fmla="*/ 2019300 w 2423160"/>
                  <a:gd name="connsiteY6" fmla="*/ 2120053 h 2489200"/>
                  <a:gd name="connsiteX7" fmla="*/ 2087034 w 2423160"/>
                  <a:gd name="connsiteY7" fmla="*/ 2440093 h 2489200"/>
                  <a:gd name="connsiteX8" fmla="*/ 1259840 w 2423160"/>
                  <a:gd name="connsiteY8" fmla="*/ 2489200 h 2489200"/>
                  <a:gd name="connsiteX9" fmla="*/ 1249680 w 2423160"/>
                  <a:gd name="connsiteY9" fmla="*/ 2128520 h 2489200"/>
                  <a:gd name="connsiteX10" fmla="*/ 1132840 w 2423160"/>
                  <a:gd name="connsiteY10" fmla="*/ 2118360 h 2489200"/>
                  <a:gd name="connsiteX11" fmla="*/ 746760 w 2423160"/>
                  <a:gd name="connsiteY11" fmla="*/ 1579880 h 2489200"/>
                  <a:gd name="connsiteX12" fmla="*/ 574040 w 2423160"/>
                  <a:gd name="connsiteY12" fmla="*/ 1016000 h 2489200"/>
                  <a:gd name="connsiteX13" fmla="*/ 411480 w 2423160"/>
                  <a:gd name="connsiteY13" fmla="*/ 1036320 h 2489200"/>
                  <a:gd name="connsiteX14" fmla="*/ 309880 w 2423160"/>
                  <a:gd name="connsiteY14" fmla="*/ 640080 h 2489200"/>
                  <a:gd name="connsiteX15" fmla="*/ 55880 w 2423160"/>
                  <a:gd name="connsiteY15" fmla="*/ 624840 h 2489200"/>
                  <a:gd name="connsiteX16" fmla="*/ 0 w 2423160"/>
                  <a:gd name="connsiteY16" fmla="*/ 375920 h 2489200"/>
                  <a:gd name="connsiteX17" fmla="*/ 523240 w 2423160"/>
                  <a:gd name="connsiteY17" fmla="*/ 401320 h 2489200"/>
                  <a:gd name="connsiteX18" fmla="*/ 523240 w 2423160"/>
                  <a:gd name="connsiteY18" fmla="*/ 223520 h 2489200"/>
                  <a:gd name="connsiteX19" fmla="*/ 655320 w 2423160"/>
                  <a:gd name="connsiteY19" fmla="*/ 223520 h 2489200"/>
                  <a:gd name="connsiteX20" fmla="*/ 645160 w 2423160"/>
                  <a:gd name="connsiteY20" fmla="*/ 269240 h 2489200"/>
                  <a:gd name="connsiteX21" fmla="*/ 1137920 w 2423160"/>
                  <a:gd name="connsiteY21" fmla="*/ 0 h 2489200"/>
                  <a:gd name="connsiteX22" fmla="*/ 1661160 w 2423160"/>
                  <a:gd name="connsiteY22" fmla="*/ 45720 h 2489200"/>
                  <a:gd name="connsiteX0" fmla="*/ 1672046 w 2423160"/>
                  <a:gd name="connsiteY0" fmla="*/ 72935 h 2489200"/>
                  <a:gd name="connsiteX1" fmla="*/ 1615440 w 2423160"/>
                  <a:gd name="connsiteY1" fmla="*/ 431800 h 2489200"/>
                  <a:gd name="connsiteX2" fmla="*/ 2423160 w 2423160"/>
                  <a:gd name="connsiteY2" fmla="*/ 467360 h 2489200"/>
                  <a:gd name="connsiteX3" fmla="*/ 2301240 w 2423160"/>
                  <a:gd name="connsiteY3" fmla="*/ 1000760 h 2489200"/>
                  <a:gd name="connsiteX4" fmla="*/ 2280920 w 2423160"/>
                  <a:gd name="connsiteY4" fmla="*/ 1234440 h 2489200"/>
                  <a:gd name="connsiteX5" fmla="*/ 2185246 w 2423160"/>
                  <a:gd name="connsiteY5" fmla="*/ 2123440 h 2489200"/>
                  <a:gd name="connsiteX6" fmla="*/ 2019300 w 2423160"/>
                  <a:gd name="connsiteY6" fmla="*/ 2120053 h 2489200"/>
                  <a:gd name="connsiteX7" fmla="*/ 2087034 w 2423160"/>
                  <a:gd name="connsiteY7" fmla="*/ 2440093 h 2489200"/>
                  <a:gd name="connsiteX8" fmla="*/ 1259840 w 2423160"/>
                  <a:gd name="connsiteY8" fmla="*/ 2489200 h 2489200"/>
                  <a:gd name="connsiteX9" fmla="*/ 1249680 w 2423160"/>
                  <a:gd name="connsiteY9" fmla="*/ 2128520 h 2489200"/>
                  <a:gd name="connsiteX10" fmla="*/ 1132840 w 2423160"/>
                  <a:gd name="connsiteY10" fmla="*/ 2118360 h 2489200"/>
                  <a:gd name="connsiteX11" fmla="*/ 746760 w 2423160"/>
                  <a:gd name="connsiteY11" fmla="*/ 1579880 h 2489200"/>
                  <a:gd name="connsiteX12" fmla="*/ 574040 w 2423160"/>
                  <a:gd name="connsiteY12" fmla="*/ 1016000 h 2489200"/>
                  <a:gd name="connsiteX13" fmla="*/ 411480 w 2423160"/>
                  <a:gd name="connsiteY13" fmla="*/ 1036320 h 2489200"/>
                  <a:gd name="connsiteX14" fmla="*/ 309880 w 2423160"/>
                  <a:gd name="connsiteY14" fmla="*/ 640080 h 2489200"/>
                  <a:gd name="connsiteX15" fmla="*/ 55880 w 2423160"/>
                  <a:gd name="connsiteY15" fmla="*/ 624840 h 2489200"/>
                  <a:gd name="connsiteX16" fmla="*/ 0 w 2423160"/>
                  <a:gd name="connsiteY16" fmla="*/ 375920 h 2489200"/>
                  <a:gd name="connsiteX17" fmla="*/ 523240 w 2423160"/>
                  <a:gd name="connsiteY17" fmla="*/ 401320 h 2489200"/>
                  <a:gd name="connsiteX18" fmla="*/ 523240 w 2423160"/>
                  <a:gd name="connsiteY18" fmla="*/ 223520 h 2489200"/>
                  <a:gd name="connsiteX19" fmla="*/ 655320 w 2423160"/>
                  <a:gd name="connsiteY19" fmla="*/ 223520 h 2489200"/>
                  <a:gd name="connsiteX20" fmla="*/ 645160 w 2423160"/>
                  <a:gd name="connsiteY20" fmla="*/ 269240 h 2489200"/>
                  <a:gd name="connsiteX21" fmla="*/ 1137920 w 2423160"/>
                  <a:gd name="connsiteY21" fmla="*/ 0 h 2489200"/>
                  <a:gd name="connsiteX22" fmla="*/ 1672046 w 2423160"/>
                  <a:gd name="connsiteY22" fmla="*/ 72935 h 2489200"/>
                  <a:gd name="connsiteX0" fmla="*/ 1672046 w 2423160"/>
                  <a:gd name="connsiteY0" fmla="*/ 23949 h 2440214"/>
                  <a:gd name="connsiteX1" fmla="*/ 1615440 w 2423160"/>
                  <a:gd name="connsiteY1" fmla="*/ 382814 h 2440214"/>
                  <a:gd name="connsiteX2" fmla="*/ 2423160 w 2423160"/>
                  <a:gd name="connsiteY2" fmla="*/ 418374 h 2440214"/>
                  <a:gd name="connsiteX3" fmla="*/ 2301240 w 2423160"/>
                  <a:gd name="connsiteY3" fmla="*/ 951774 h 2440214"/>
                  <a:gd name="connsiteX4" fmla="*/ 2280920 w 2423160"/>
                  <a:gd name="connsiteY4" fmla="*/ 1185454 h 2440214"/>
                  <a:gd name="connsiteX5" fmla="*/ 2185246 w 2423160"/>
                  <a:gd name="connsiteY5" fmla="*/ 2074454 h 2440214"/>
                  <a:gd name="connsiteX6" fmla="*/ 2019300 w 2423160"/>
                  <a:gd name="connsiteY6" fmla="*/ 2071067 h 2440214"/>
                  <a:gd name="connsiteX7" fmla="*/ 2087034 w 2423160"/>
                  <a:gd name="connsiteY7" fmla="*/ 2391107 h 2440214"/>
                  <a:gd name="connsiteX8" fmla="*/ 1259840 w 2423160"/>
                  <a:gd name="connsiteY8" fmla="*/ 2440214 h 2440214"/>
                  <a:gd name="connsiteX9" fmla="*/ 1249680 w 2423160"/>
                  <a:gd name="connsiteY9" fmla="*/ 2079534 h 2440214"/>
                  <a:gd name="connsiteX10" fmla="*/ 1132840 w 2423160"/>
                  <a:gd name="connsiteY10" fmla="*/ 2069374 h 2440214"/>
                  <a:gd name="connsiteX11" fmla="*/ 746760 w 2423160"/>
                  <a:gd name="connsiteY11" fmla="*/ 1530894 h 2440214"/>
                  <a:gd name="connsiteX12" fmla="*/ 574040 w 2423160"/>
                  <a:gd name="connsiteY12" fmla="*/ 967014 h 2440214"/>
                  <a:gd name="connsiteX13" fmla="*/ 411480 w 2423160"/>
                  <a:gd name="connsiteY13" fmla="*/ 987334 h 2440214"/>
                  <a:gd name="connsiteX14" fmla="*/ 309880 w 2423160"/>
                  <a:gd name="connsiteY14" fmla="*/ 591094 h 2440214"/>
                  <a:gd name="connsiteX15" fmla="*/ 55880 w 2423160"/>
                  <a:gd name="connsiteY15" fmla="*/ 575854 h 2440214"/>
                  <a:gd name="connsiteX16" fmla="*/ 0 w 2423160"/>
                  <a:gd name="connsiteY16" fmla="*/ 326934 h 2440214"/>
                  <a:gd name="connsiteX17" fmla="*/ 523240 w 2423160"/>
                  <a:gd name="connsiteY17" fmla="*/ 352334 h 2440214"/>
                  <a:gd name="connsiteX18" fmla="*/ 523240 w 2423160"/>
                  <a:gd name="connsiteY18" fmla="*/ 174534 h 2440214"/>
                  <a:gd name="connsiteX19" fmla="*/ 655320 w 2423160"/>
                  <a:gd name="connsiteY19" fmla="*/ 174534 h 2440214"/>
                  <a:gd name="connsiteX20" fmla="*/ 645160 w 2423160"/>
                  <a:gd name="connsiteY20" fmla="*/ 220254 h 2440214"/>
                  <a:gd name="connsiteX21" fmla="*/ 1165135 w 2423160"/>
                  <a:gd name="connsiteY21" fmla="*/ 0 h 2440214"/>
                  <a:gd name="connsiteX22" fmla="*/ 1672046 w 2423160"/>
                  <a:gd name="connsiteY22" fmla="*/ 23949 h 2440214"/>
                  <a:gd name="connsiteX0" fmla="*/ 1672046 w 2423160"/>
                  <a:gd name="connsiteY0" fmla="*/ 23949 h 2440214"/>
                  <a:gd name="connsiteX1" fmla="*/ 1615440 w 2423160"/>
                  <a:gd name="connsiteY1" fmla="*/ 382814 h 2440214"/>
                  <a:gd name="connsiteX2" fmla="*/ 2423160 w 2423160"/>
                  <a:gd name="connsiteY2" fmla="*/ 418374 h 2440214"/>
                  <a:gd name="connsiteX3" fmla="*/ 2301240 w 2423160"/>
                  <a:gd name="connsiteY3" fmla="*/ 951774 h 2440214"/>
                  <a:gd name="connsiteX4" fmla="*/ 2280920 w 2423160"/>
                  <a:gd name="connsiteY4" fmla="*/ 1185454 h 2440214"/>
                  <a:gd name="connsiteX5" fmla="*/ 2185246 w 2423160"/>
                  <a:gd name="connsiteY5" fmla="*/ 2074454 h 2440214"/>
                  <a:gd name="connsiteX6" fmla="*/ 2019300 w 2423160"/>
                  <a:gd name="connsiteY6" fmla="*/ 2071067 h 2440214"/>
                  <a:gd name="connsiteX7" fmla="*/ 2087034 w 2423160"/>
                  <a:gd name="connsiteY7" fmla="*/ 2391107 h 2440214"/>
                  <a:gd name="connsiteX8" fmla="*/ 1259840 w 2423160"/>
                  <a:gd name="connsiteY8" fmla="*/ 2440214 h 2440214"/>
                  <a:gd name="connsiteX9" fmla="*/ 1249680 w 2423160"/>
                  <a:gd name="connsiteY9" fmla="*/ 2079534 h 2440214"/>
                  <a:gd name="connsiteX10" fmla="*/ 1132840 w 2423160"/>
                  <a:gd name="connsiteY10" fmla="*/ 2069374 h 2440214"/>
                  <a:gd name="connsiteX11" fmla="*/ 746760 w 2423160"/>
                  <a:gd name="connsiteY11" fmla="*/ 1530894 h 2440214"/>
                  <a:gd name="connsiteX12" fmla="*/ 574040 w 2423160"/>
                  <a:gd name="connsiteY12" fmla="*/ 967014 h 2440214"/>
                  <a:gd name="connsiteX13" fmla="*/ 411480 w 2423160"/>
                  <a:gd name="connsiteY13" fmla="*/ 987334 h 2440214"/>
                  <a:gd name="connsiteX14" fmla="*/ 309880 w 2423160"/>
                  <a:gd name="connsiteY14" fmla="*/ 591094 h 2440214"/>
                  <a:gd name="connsiteX15" fmla="*/ 55880 w 2423160"/>
                  <a:gd name="connsiteY15" fmla="*/ 575854 h 2440214"/>
                  <a:gd name="connsiteX16" fmla="*/ 0 w 2423160"/>
                  <a:gd name="connsiteY16" fmla="*/ 326934 h 2440214"/>
                  <a:gd name="connsiteX17" fmla="*/ 523240 w 2423160"/>
                  <a:gd name="connsiteY17" fmla="*/ 352334 h 2440214"/>
                  <a:gd name="connsiteX18" fmla="*/ 555897 w 2423160"/>
                  <a:gd name="connsiteY18" fmla="*/ 223520 h 2440214"/>
                  <a:gd name="connsiteX19" fmla="*/ 655320 w 2423160"/>
                  <a:gd name="connsiteY19" fmla="*/ 174534 h 2440214"/>
                  <a:gd name="connsiteX20" fmla="*/ 645160 w 2423160"/>
                  <a:gd name="connsiteY20" fmla="*/ 220254 h 2440214"/>
                  <a:gd name="connsiteX21" fmla="*/ 1165135 w 2423160"/>
                  <a:gd name="connsiteY21" fmla="*/ 0 h 2440214"/>
                  <a:gd name="connsiteX22" fmla="*/ 1672046 w 2423160"/>
                  <a:gd name="connsiteY22" fmla="*/ 23949 h 2440214"/>
                  <a:gd name="connsiteX0" fmla="*/ 1672046 w 2423160"/>
                  <a:gd name="connsiteY0" fmla="*/ 23949 h 2440214"/>
                  <a:gd name="connsiteX1" fmla="*/ 1615440 w 2423160"/>
                  <a:gd name="connsiteY1" fmla="*/ 382814 h 2440214"/>
                  <a:gd name="connsiteX2" fmla="*/ 2423160 w 2423160"/>
                  <a:gd name="connsiteY2" fmla="*/ 418374 h 2440214"/>
                  <a:gd name="connsiteX3" fmla="*/ 2301240 w 2423160"/>
                  <a:gd name="connsiteY3" fmla="*/ 951774 h 2440214"/>
                  <a:gd name="connsiteX4" fmla="*/ 2280920 w 2423160"/>
                  <a:gd name="connsiteY4" fmla="*/ 1185454 h 2440214"/>
                  <a:gd name="connsiteX5" fmla="*/ 2185246 w 2423160"/>
                  <a:gd name="connsiteY5" fmla="*/ 2074454 h 2440214"/>
                  <a:gd name="connsiteX6" fmla="*/ 2019300 w 2423160"/>
                  <a:gd name="connsiteY6" fmla="*/ 2071067 h 2440214"/>
                  <a:gd name="connsiteX7" fmla="*/ 2087034 w 2423160"/>
                  <a:gd name="connsiteY7" fmla="*/ 2391107 h 2440214"/>
                  <a:gd name="connsiteX8" fmla="*/ 1259840 w 2423160"/>
                  <a:gd name="connsiteY8" fmla="*/ 2440214 h 2440214"/>
                  <a:gd name="connsiteX9" fmla="*/ 1249680 w 2423160"/>
                  <a:gd name="connsiteY9" fmla="*/ 2079534 h 2440214"/>
                  <a:gd name="connsiteX10" fmla="*/ 1132840 w 2423160"/>
                  <a:gd name="connsiteY10" fmla="*/ 2069374 h 2440214"/>
                  <a:gd name="connsiteX11" fmla="*/ 746760 w 2423160"/>
                  <a:gd name="connsiteY11" fmla="*/ 1530894 h 2440214"/>
                  <a:gd name="connsiteX12" fmla="*/ 574040 w 2423160"/>
                  <a:gd name="connsiteY12" fmla="*/ 967014 h 2440214"/>
                  <a:gd name="connsiteX13" fmla="*/ 411480 w 2423160"/>
                  <a:gd name="connsiteY13" fmla="*/ 987334 h 2440214"/>
                  <a:gd name="connsiteX14" fmla="*/ 309880 w 2423160"/>
                  <a:gd name="connsiteY14" fmla="*/ 591094 h 2440214"/>
                  <a:gd name="connsiteX15" fmla="*/ 55880 w 2423160"/>
                  <a:gd name="connsiteY15" fmla="*/ 575854 h 2440214"/>
                  <a:gd name="connsiteX16" fmla="*/ 0 w 2423160"/>
                  <a:gd name="connsiteY16" fmla="*/ 326934 h 2440214"/>
                  <a:gd name="connsiteX17" fmla="*/ 523240 w 2423160"/>
                  <a:gd name="connsiteY17" fmla="*/ 352334 h 2440214"/>
                  <a:gd name="connsiteX18" fmla="*/ 555897 w 2423160"/>
                  <a:gd name="connsiteY18" fmla="*/ 223520 h 2440214"/>
                  <a:gd name="connsiteX19" fmla="*/ 606335 w 2423160"/>
                  <a:gd name="connsiteY19" fmla="*/ 212634 h 2440214"/>
                  <a:gd name="connsiteX20" fmla="*/ 645160 w 2423160"/>
                  <a:gd name="connsiteY20" fmla="*/ 220254 h 2440214"/>
                  <a:gd name="connsiteX21" fmla="*/ 1165135 w 2423160"/>
                  <a:gd name="connsiteY21" fmla="*/ 0 h 2440214"/>
                  <a:gd name="connsiteX22" fmla="*/ 1672046 w 2423160"/>
                  <a:gd name="connsiteY22" fmla="*/ 23949 h 2440214"/>
                  <a:gd name="connsiteX0" fmla="*/ 1672046 w 2423160"/>
                  <a:gd name="connsiteY0" fmla="*/ 23949 h 2440214"/>
                  <a:gd name="connsiteX1" fmla="*/ 1615440 w 2423160"/>
                  <a:gd name="connsiteY1" fmla="*/ 382814 h 2440214"/>
                  <a:gd name="connsiteX2" fmla="*/ 2423160 w 2423160"/>
                  <a:gd name="connsiteY2" fmla="*/ 418374 h 2440214"/>
                  <a:gd name="connsiteX3" fmla="*/ 2301240 w 2423160"/>
                  <a:gd name="connsiteY3" fmla="*/ 951774 h 2440214"/>
                  <a:gd name="connsiteX4" fmla="*/ 2280920 w 2423160"/>
                  <a:gd name="connsiteY4" fmla="*/ 1185454 h 2440214"/>
                  <a:gd name="connsiteX5" fmla="*/ 2185246 w 2423160"/>
                  <a:gd name="connsiteY5" fmla="*/ 2074454 h 2440214"/>
                  <a:gd name="connsiteX6" fmla="*/ 2019300 w 2423160"/>
                  <a:gd name="connsiteY6" fmla="*/ 2071067 h 2440214"/>
                  <a:gd name="connsiteX7" fmla="*/ 2087034 w 2423160"/>
                  <a:gd name="connsiteY7" fmla="*/ 2391107 h 2440214"/>
                  <a:gd name="connsiteX8" fmla="*/ 1259840 w 2423160"/>
                  <a:gd name="connsiteY8" fmla="*/ 2440214 h 2440214"/>
                  <a:gd name="connsiteX9" fmla="*/ 1249680 w 2423160"/>
                  <a:gd name="connsiteY9" fmla="*/ 2079534 h 2440214"/>
                  <a:gd name="connsiteX10" fmla="*/ 1132840 w 2423160"/>
                  <a:gd name="connsiteY10" fmla="*/ 2069374 h 2440214"/>
                  <a:gd name="connsiteX11" fmla="*/ 746760 w 2423160"/>
                  <a:gd name="connsiteY11" fmla="*/ 1530894 h 2440214"/>
                  <a:gd name="connsiteX12" fmla="*/ 574040 w 2423160"/>
                  <a:gd name="connsiteY12" fmla="*/ 967014 h 2440214"/>
                  <a:gd name="connsiteX13" fmla="*/ 411480 w 2423160"/>
                  <a:gd name="connsiteY13" fmla="*/ 987334 h 2440214"/>
                  <a:gd name="connsiteX14" fmla="*/ 309880 w 2423160"/>
                  <a:gd name="connsiteY14" fmla="*/ 591094 h 2440214"/>
                  <a:gd name="connsiteX15" fmla="*/ 55880 w 2423160"/>
                  <a:gd name="connsiteY15" fmla="*/ 575854 h 2440214"/>
                  <a:gd name="connsiteX16" fmla="*/ 0 w 2423160"/>
                  <a:gd name="connsiteY16" fmla="*/ 326934 h 2440214"/>
                  <a:gd name="connsiteX17" fmla="*/ 582506 w 2423160"/>
                  <a:gd name="connsiteY17" fmla="*/ 352334 h 2440214"/>
                  <a:gd name="connsiteX18" fmla="*/ 555897 w 2423160"/>
                  <a:gd name="connsiteY18" fmla="*/ 223520 h 2440214"/>
                  <a:gd name="connsiteX19" fmla="*/ 606335 w 2423160"/>
                  <a:gd name="connsiteY19" fmla="*/ 212634 h 2440214"/>
                  <a:gd name="connsiteX20" fmla="*/ 645160 w 2423160"/>
                  <a:gd name="connsiteY20" fmla="*/ 220254 h 2440214"/>
                  <a:gd name="connsiteX21" fmla="*/ 1165135 w 2423160"/>
                  <a:gd name="connsiteY21" fmla="*/ 0 h 2440214"/>
                  <a:gd name="connsiteX22" fmla="*/ 1672046 w 2423160"/>
                  <a:gd name="connsiteY22" fmla="*/ 23949 h 2440214"/>
                  <a:gd name="connsiteX0" fmla="*/ 1672046 w 2423160"/>
                  <a:gd name="connsiteY0" fmla="*/ 23949 h 2440214"/>
                  <a:gd name="connsiteX1" fmla="*/ 1615440 w 2423160"/>
                  <a:gd name="connsiteY1" fmla="*/ 382814 h 2440214"/>
                  <a:gd name="connsiteX2" fmla="*/ 2423160 w 2423160"/>
                  <a:gd name="connsiteY2" fmla="*/ 418374 h 2440214"/>
                  <a:gd name="connsiteX3" fmla="*/ 2301240 w 2423160"/>
                  <a:gd name="connsiteY3" fmla="*/ 951774 h 2440214"/>
                  <a:gd name="connsiteX4" fmla="*/ 2280920 w 2423160"/>
                  <a:gd name="connsiteY4" fmla="*/ 1185454 h 2440214"/>
                  <a:gd name="connsiteX5" fmla="*/ 2185246 w 2423160"/>
                  <a:gd name="connsiteY5" fmla="*/ 2074454 h 2440214"/>
                  <a:gd name="connsiteX6" fmla="*/ 2019300 w 2423160"/>
                  <a:gd name="connsiteY6" fmla="*/ 2071067 h 2440214"/>
                  <a:gd name="connsiteX7" fmla="*/ 2087034 w 2423160"/>
                  <a:gd name="connsiteY7" fmla="*/ 2391107 h 2440214"/>
                  <a:gd name="connsiteX8" fmla="*/ 1259840 w 2423160"/>
                  <a:gd name="connsiteY8" fmla="*/ 2440214 h 2440214"/>
                  <a:gd name="connsiteX9" fmla="*/ 1249680 w 2423160"/>
                  <a:gd name="connsiteY9" fmla="*/ 2079534 h 2440214"/>
                  <a:gd name="connsiteX10" fmla="*/ 1132840 w 2423160"/>
                  <a:gd name="connsiteY10" fmla="*/ 2069374 h 2440214"/>
                  <a:gd name="connsiteX11" fmla="*/ 746760 w 2423160"/>
                  <a:gd name="connsiteY11" fmla="*/ 1530894 h 2440214"/>
                  <a:gd name="connsiteX12" fmla="*/ 574040 w 2423160"/>
                  <a:gd name="connsiteY12" fmla="*/ 967014 h 2440214"/>
                  <a:gd name="connsiteX13" fmla="*/ 411480 w 2423160"/>
                  <a:gd name="connsiteY13" fmla="*/ 987334 h 2440214"/>
                  <a:gd name="connsiteX14" fmla="*/ 309880 w 2423160"/>
                  <a:gd name="connsiteY14" fmla="*/ 591094 h 2440214"/>
                  <a:gd name="connsiteX15" fmla="*/ 55880 w 2423160"/>
                  <a:gd name="connsiteY15" fmla="*/ 575854 h 2440214"/>
                  <a:gd name="connsiteX16" fmla="*/ 0 w 2423160"/>
                  <a:gd name="connsiteY16" fmla="*/ 326934 h 2440214"/>
                  <a:gd name="connsiteX17" fmla="*/ 582506 w 2423160"/>
                  <a:gd name="connsiteY17" fmla="*/ 352334 h 2440214"/>
                  <a:gd name="connsiteX18" fmla="*/ 577064 w 2423160"/>
                  <a:gd name="connsiteY18" fmla="*/ 240453 h 2440214"/>
                  <a:gd name="connsiteX19" fmla="*/ 606335 w 2423160"/>
                  <a:gd name="connsiteY19" fmla="*/ 212634 h 2440214"/>
                  <a:gd name="connsiteX20" fmla="*/ 645160 w 2423160"/>
                  <a:gd name="connsiteY20" fmla="*/ 220254 h 2440214"/>
                  <a:gd name="connsiteX21" fmla="*/ 1165135 w 2423160"/>
                  <a:gd name="connsiteY21" fmla="*/ 0 h 2440214"/>
                  <a:gd name="connsiteX22" fmla="*/ 1672046 w 2423160"/>
                  <a:gd name="connsiteY22" fmla="*/ 23949 h 2440214"/>
                  <a:gd name="connsiteX0" fmla="*/ 1672046 w 2423160"/>
                  <a:gd name="connsiteY0" fmla="*/ 23949 h 2440214"/>
                  <a:gd name="connsiteX1" fmla="*/ 1615440 w 2423160"/>
                  <a:gd name="connsiteY1" fmla="*/ 382814 h 2440214"/>
                  <a:gd name="connsiteX2" fmla="*/ 2423160 w 2423160"/>
                  <a:gd name="connsiteY2" fmla="*/ 418374 h 2440214"/>
                  <a:gd name="connsiteX3" fmla="*/ 2301240 w 2423160"/>
                  <a:gd name="connsiteY3" fmla="*/ 951774 h 2440214"/>
                  <a:gd name="connsiteX4" fmla="*/ 2258598 w 2423160"/>
                  <a:gd name="connsiteY4" fmla="*/ 1297066 h 2440214"/>
                  <a:gd name="connsiteX5" fmla="*/ 2185246 w 2423160"/>
                  <a:gd name="connsiteY5" fmla="*/ 2074454 h 2440214"/>
                  <a:gd name="connsiteX6" fmla="*/ 2019300 w 2423160"/>
                  <a:gd name="connsiteY6" fmla="*/ 2071067 h 2440214"/>
                  <a:gd name="connsiteX7" fmla="*/ 2087034 w 2423160"/>
                  <a:gd name="connsiteY7" fmla="*/ 2391107 h 2440214"/>
                  <a:gd name="connsiteX8" fmla="*/ 1259840 w 2423160"/>
                  <a:gd name="connsiteY8" fmla="*/ 2440214 h 2440214"/>
                  <a:gd name="connsiteX9" fmla="*/ 1249680 w 2423160"/>
                  <a:gd name="connsiteY9" fmla="*/ 2079534 h 2440214"/>
                  <a:gd name="connsiteX10" fmla="*/ 1132840 w 2423160"/>
                  <a:gd name="connsiteY10" fmla="*/ 2069374 h 2440214"/>
                  <a:gd name="connsiteX11" fmla="*/ 746760 w 2423160"/>
                  <a:gd name="connsiteY11" fmla="*/ 1530894 h 2440214"/>
                  <a:gd name="connsiteX12" fmla="*/ 574040 w 2423160"/>
                  <a:gd name="connsiteY12" fmla="*/ 967014 h 2440214"/>
                  <a:gd name="connsiteX13" fmla="*/ 411480 w 2423160"/>
                  <a:gd name="connsiteY13" fmla="*/ 987334 h 2440214"/>
                  <a:gd name="connsiteX14" fmla="*/ 309880 w 2423160"/>
                  <a:gd name="connsiteY14" fmla="*/ 591094 h 2440214"/>
                  <a:gd name="connsiteX15" fmla="*/ 55880 w 2423160"/>
                  <a:gd name="connsiteY15" fmla="*/ 575854 h 2440214"/>
                  <a:gd name="connsiteX16" fmla="*/ 0 w 2423160"/>
                  <a:gd name="connsiteY16" fmla="*/ 326934 h 2440214"/>
                  <a:gd name="connsiteX17" fmla="*/ 582506 w 2423160"/>
                  <a:gd name="connsiteY17" fmla="*/ 352334 h 2440214"/>
                  <a:gd name="connsiteX18" fmla="*/ 577064 w 2423160"/>
                  <a:gd name="connsiteY18" fmla="*/ 240453 h 2440214"/>
                  <a:gd name="connsiteX19" fmla="*/ 606335 w 2423160"/>
                  <a:gd name="connsiteY19" fmla="*/ 212634 h 2440214"/>
                  <a:gd name="connsiteX20" fmla="*/ 645160 w 2423160"/>
                  <a:gd name="connsiteY20" fmla="*/ 220254 h 2440214"/>
                  <a:gd name="connsiteX21" fmla="*/ 1165135 w 2423160"/>
                  <a:gd name="connsiteY21" fmla="*/ 0 h 2440214"/>
                  <a:gd name="connsiteX22" fmla="*/ 1672046 w 2423160"/>
                  <a:gd name="connsiteY22" fmla="*/ 23949 h 2440214"/>
                  <a:gd name="connsiteX0" fmla="*/ 1672046 w 2423160"/>
                  <a:gd name="connsiteY0" fmla="*/ 23949 h 2440214"/>
                  <a:gd name="connsiteX1" fmla="*/ 1615440 w 2423160"/>
                  <a:gd name="connsiteY1" fmla="*/ 382814 h 2440214"/>
                  <a:gd name="connsiteX2" fmla="*/ 2423160 w 2423160"/>
                  <a:gd name="connsiteY2" fmla="*/ 418374 h 2440214"/>
                  <a:gd name="connsiteX3" fmla="*/ 1921757 w 2423160"/>
                  <a:gd name="connsiteY3" fmla="*/ 1249406 h 2440214"/>
                  <a:gd name="connsiteX4" fmla="*/ 2258598 w 2423160"/>
                  <a:gd name="connsiteY4" fmla="*/ 1297066 h 2440214"/>
                  <a:gd name="connsiteX5" fmla="*/ 2185246 w 2423160"/>
                  <a:gd name="connsiteY5" fmla="*/ 2074454 h 2440214"/>
                  <a:gd name="connsiteX6" fmla="*/ 2019300 w 2423160"/>
                  <a:gd name="connsiteY6" fmla="*/ 2071067 h 2440214"/>
                  <a:gd name="connsiteX7" fmla="*/ 2087034 w 2423160"/>
                  <a:gd name="connsiteY7" fmla="*/ 2391107 h 2440214"/>
                  <a:gd name="connsiteX8" fmla="*/ 1259840 w 2423160"/>
                  <a:gd name="connsiteY8" fmla="*/ 2440214 h 2440214"/>
                  <a:gd name="connsiteX9" fmla="*/ 1249680 w 2423160"/>
                  <a:gd name="connsiteY9" fmla="*/ 2079534 h 2440214"/>
                  <a:gd name="connsiteX10" fmla="*/ 1132840 w 2423160"/>
                  <a:gd name="connsiteY10" fmla="*/ 2069374 h 2440214"/>
                  <a:gd name="connsiteX11" fmla="*/ 746760 w 2423160"/>
                  <a:gd name="connsiteY11" fmla="*/ 1530894 h 2440214"/>
                  <a:gd name="connsiteX12" fmla="*/ 574040 w 2423160"/>
                  <a:gd name="connsiteY12" fmla="*/ 967014 h 2440214"/>
                  <a:gd name="connsiteX13" fmla="*/ 411480 w 2423160"/>
                  <a:gd name="connsiteY13" fmla="*/ 987334 h 2440214"/>
                  <a:gd name="connsiteX14" fmla="*/ 309880 w 2423160"/>
                  <a:gd name="connsiteY14" fmla="*/ 591094 h 2440214"/>
                  <a:gd name="connsiteX15" fmla="*/ 55880 w 2423160"/>
                  <a:gd name="connsiteY15" fmla="*/ 575854 h 2440214"/>
                  <a:gd name="connsiteX16" fmla="*/ 0 w 2423160"/>
                  <a:gd name="connsiteY16" fmla="*/ 326934 h 2440214"/>
                  <a:gd name="connsiteX17" fmla="*/ 582506 w 2423160"/>
                  <a:gd name="connsiteY17" fmla="*/ 352334 h 2440214"/>
                  <a:gd name="connsiteX18" fmla="*/ 577064 w 2423160"/>
                  <a:gd name="connsiteY18" fmla="*/ 240453 h 2440214"/>
                  <a:gd name="connsiteX19" fmla="*/ 606335 w 2423160"/>
                  <a:gd name="connsiteY19" fmla="*/ 212634 h 2440214"/>
                  <a:gd name="connsiteX20" fmla="*/ 645160 w 2423160"/>
                  <a:gd name="connsiteY20" fmla="*/ 220254 h 2440214"/>
                  <a:gd name="connsiteX21" fmla="*/ 1165135 w 2423160"/>
                  <a:gd name="connsiteY21" fmla="*/ 0 h 2440214"/>
                  <a:gd name="connsiteX22" fmla="*/ 1672046 w 2423160"/>
                  <a:gd name="connsiteY22" fmla="*/ 23949 h 2440214"/>
                  <a:gd name="connsiteX0" fmla="*/ 1672046 w 2258598"/>
                  <a:gd name="connsiteY0" fmla="*/ 23949 h 2440214"/>
                  <a:gd name="connsiteX1" fmla="*/ 1615440 w 2258598"/>
                  <a:gd name="connsiteY1" fmla="*/ 382814 h 2440214"/>
                  <a:gd name="connsiteX2" fmla="*/ 1921833 w 2258598"/>
                  <a:gd name="connsiteY2" fmla="*/ 906681 h 2440214"/>
                  <a:gd name="connsiteX3" fmla="*/ 1921757 w 2258598"/>
                  <a:gd name="connsiteY3" fmla="*/ 1249406 h 2440214"/>
                  <a:gd name="connsiteX4" fmla="*/ 2258598 w 2258598"/>
                  <a:gd name="connsiteY4" fmla="*/ 1297066 h 2440214"/>
                  <a:gd name="connsiteX5" fmla="*/ 2185246 w 2258598"/>
                  <a:gd name="connsiteY5" fmla="*/ 2074454 h 2440214"/>
                  <a:gd name="connsiteX6" fmla="*/ 2019300 w 2258598"/>
                  <a:gd name="connsiteY6" fmla="*/ 2071067 h 2440214"/>
                  <a:gd name="connsiteX7" fmla="*/ 2087034 w 2258598"/>
                  <a:gd name="connsiteY7" fmla="*/ 2391107 h 2440214"/>
                  <a:gd name="connsiteX8" fmla="*/ 1259840 w 2258598"/>
                  <a:gd name="connsiteY8" fmla="*/ 2440214 h 2440214"/>
                  <a:gd name="connsiteX9" fmla="*/ 1249680 w 2258598"/>
                  <a:gd name="connsiteY9" fmla="*/ 2079534 h 2440214"/>
                  <a:gd name="connsiteX10" fmla="*/ 1132840 w 2258598"/>
                  <a:gd name="connsiteY10" fmla="*/ 2069374 h 2440214"/>
                  <a:gd name="connsiteX11" fmla="*/ 746760 w 2258598"/>
                  <a:gd name="connsiteY11" fmla="*/ 1530894 h 2440214"/>
                  <a:gd name="connsiteX12" fmla="*/ 574040 w 2258598"/>
                  <a:gd name="connsiteY12" fmla="*/ 967014 h 2440214"/>
                  <a:gd name="connsiteX13" fmla="*/ 411480 w 2258598"/>
                  <a:gd name="connsiteY13" fmla="*/ 987334 h 2440214"/>
                  <a:gd name="connsiteX14" fmla="*/ 309880 w 2258598"/>
                  <a:gd name="connsiteY14" fmla="*/ 591094 h 2440214"/>
                  <a:gd name="connsiteX15" fmla="*/ 55880 w 2258598"/>
                  <a:gd name="connsiteY15" fmla="*/ 575854 h 2440214"/>
                  <a:gd name="connsiteX16" fmla="*/ 0 w 2258598"/>
                  <a:gd name="connsiteY16" fmla="*/ 326934 h 2440214"/>
                  <a:gd name="connsiteX17" fmla="*/ 582506 w 2258598"/>
                  <a:gd name="connsiteY17" fmla="*/ 352334 h 2440214"/>
                  <a:gd name="connsiteX18" fmla="*/ 577064 w 2258598"/>
                  <a:gd name="connsiteY18" fmla="*/ 240453 h 2440214"/>
                  <a:gd name="connsiteX19" fmla="*/ 606335 w 2258598"/>
                  <a:gd name="connsiteY19" fmla="*/ 212634 h 2440214"/>
                  <a:gd name="connsiteX20" fmla="*/ 645160 w 2258598"/>
                  <a:gd name="connsiteY20" fmla="*/ 220254 h 2440214"/>
                  <a:gd name="connsiteX21" fmla="*/ 1165135 w 2258598"/>
                  <a:gd name="connsiteY21" fmla="*/ 0 h 2440214"/>
                  <a:gd name="connsiteX22" fmla="*/ 1672046 w 2258598"/>
                  <a:gd name="connsiteY22" fmla="*/ 23949 h 2440214"/>
                  <a:gd name="connsiteX0" fmla="*/ 1672046 w 2258598"/>
                  <a:gd name="connsiteY0" fmla="*/ 23949 h 2440214"/>
                  <a:gd name="connsiteX1" fmla="*/ 1615440 w 2258598"/>
                  <a:gd name="connsiteY1" fmla="*/ 382814 h 2440214"/>
                  <a:gd name="connsiteX2" fmla="*/ 1921833 w 2258598"/>
                  <a:gd name="connsiteY2" fmla="*/ 906681 h 2440214"/>
                  <a:gd name="connsiteX3" fmla="*/ 1921757 w 2258598"/>
                  <a:gd name="connsiteY3" fmla="*/ 1249406 h 2440214"/>
                  <a:gd name="connsiteX4" fmla="*/ 2258598 w 2258598"/>
                  <a:gd name="connsiteY4" fmla="*/ 1277533 h 2440214"/>
                  <a:gd name="connsiteX5" fmla="*/ 2185246 w 2258598"/>
                  <a:gd name="connsiteY5" fmla="*/ 2074454 h 2440214"/>
                  <a:gd name="connsiteX6" fmla="*/ 2019300 w 2258598"/>
                  <a:gd name="connsiteY6" fmla="*/ 2071067 h 2440214"/>
                  <a:gd name="connsiteX7" fmla="*/ 2087034 w 2258598"/>
                  <a:gd name="connsiteY7" fmla="*/ 2391107 h 2440214"/>
                  <a:gd name="connsiteX8" fmla="*/ 1259840 w 2258598"/>
                  <a:gd name="connsiteY8" fmla="*/ 2440214 h 2440214"/>
                  <a:gd name="connsiteX9" fmla="*/ 1249680 w 2258598"/>
                  <a:gd name="connsiteY9" fmla="*/ 2079534 h 2440214"/>
                  <a:gd name="connsiteX10" fmla="*/ 1132840 w 2258598"/>
                  <a:gd name="connsiteY10" fmla="*/ 2069374 h 2440214"/>
                  <a:gd name="connsiteX11" fmla="*/ 746760 w 2258598"/>
                  <a:gd name="connsiteY11" fmla="*/ 1530894 h 2440214"/>
                  <a:gd name="connsiteX12" fmla="*/ 574040 w 2258598"/>
                  <a:gd name="connsiteY12" fmla="*/ 967014 h 2440214"/>
                  <a:gd name="connsiteX13" fmla="*/ 411480 w 2258598"/>
                  <a:gd name="connsiteY13" fmla="*/ 987334 h 2440214"/>
                  <a:gd name="connsiteX14" fmla="*/ 309880 w 2258598"/>
                  <a:gd name="connsiteY14" fmla="*/ 591094 h 2440214"/>
                  <a:gd name="connsiteX15" fmla="*/ 55880 w 2258598"/>
                  <a:gd name="connsiteY15" fmla="*/ 575854 h 2440214"/>
                  <a:gd name="connsiteX16" fmla="*/ 0 w 2258598"/>
                  <a:gd name="connsiteY16" fmla="*/ 326934 h 2440214"/>
                  <a:gd name="connsiteX17" fmla="*/ 582506 w 2258598"/>
                  <a:gd name="connsiteY17" fmla="*/ 352334 h 2440214"/>
                  <a:gd name="connsiteX18" fmla="*/ 577064 w 2258598"/>
                  <a:gd name="connsiteY18" fmla="*/ 240453 h 2440214"/>
                  <a:gd name="connsiteX19" fmla="*/ 606335 w 2258598"/>
                  <a:gd name="connsiteY19" fmla="*/ 212634 h 2440214"/>
                  <a:gd name="connsiteX20" fmla="*/ 645160 w 2258598"/>
                  <a:gd name="connsiteY20" fmla="*/ 220254 h 2440214"/>
                  <a:gd name="connsiteX21" fmla="*/ 1165135 w 2258598"/>
                  <a:gd name="connsiteY21" fmla="*/ 0 h 2440214"/>
                  <a:gd name="connsiteX22" fmla="*/ 1672046 w 2258598"/>
                  <a:gd name="connsiteY22" fmla="*/ 23949 h 2440214"/>
                  <a:gd name="connsiteX0" fmla="*/ 1672046 w 2258598"/>
                  <a:gd name="connsiteY0" fmla="*/ 23949 h 2440214"/>
                  <a:gd name="connsiteX1" fmla="*/ 1732634 w 2258598"/>
                  <a:gd name="connsiteY1" fmla="*/ 897163 h 2440214"/>
                  <a:gd name="connsiteX2" fmla="*/ 1921833 w 2258598"/>
                  <a:gd name="connsiteY2" fmla="*/ 906681 h 2440214"/>
                  <a:gd name="connsiteX3" fmla="*/ 1921757 w 2258598"/>
                  <a:gd name="connsiteY3" fmla="*/ 1249406 h 2440214"/>
                  <a:gd name="connsiteX4" fmla="*/ 2258598 w 2258598"/>
                  <a:gd name="connsiteY4" fmla="*/ 1277533 h 2440214"/>
                  <a:gd name="connsiteX5" fmla="*/ 2185246 w 2258598"/>
                  <a:gd name="connsiteY5" fmla="*/ 2074454 h 2440214"/>
                  <a:gd name="connsiteX6" fmla="*/ 2019300 w 2258598"/>
                  <a:gd name="connsiteY6" fmla="*/ 2071067 h 2440214"/>
                  <a:gd name="connsiteX7" fmla="*/ 2087034 w 2258598"/>
                  <a:gd name="connsiteY7" fmla="*/ 2391107 h 2440214"/>
                  <a:gd name="connsiteX8" fmla="*/ 1259840 w 2258598"/>
                  <a:gd name="connsiteY8" fmla="*/ 2440214 h 2440214"/>
                  <a:gd name="connsiteX9" fmla="*/ 1249680 w 2258598"/>
                  <a:gd name="connsiteY9" fmla="*/ 2079534 h 2440214"/>
                  <a:gd name="connsiteX10" fmla="*/ 1132840 w 2258598"/>
                  <a:gd name="connsiteY10" fmla="*/ 2069374 h 2440214"/>
                  <a:gd name="connsiteX11" fmla="*/ 746760 w 2258598"/>
                  <a:gd name="connsiteY11" fmla="*/ 1530894 h 2440214"/>
                  <a:gd name="connsiteX12" fmla="*/ 574040 w 2258598"/>
                  <a:gd name="connsiteY12" fmla="*/ 967014 h 2440214"/>
                  <a:gd name="connsiteX13" fmla="*/ 411480 w 2258598"/>
                  <a:gd name="connsiteY13" fmla="*/ 987334 h 2440214"/>
                  <a:gd name="connsiteX14" fmla="*/ 309880 w 2258598"/>
                  <a:gd name="connsiteY14" fmla="*/ 591094 h 2440214"/>
                  <a:gd name="connsiteX15" fmla="*/ 55880 w 2258598"/>
                  <a:gd name="connsiteY15" fmla="*/ 575854 h 2440214"/>
                  <a:gd name="connsiteX16" fmla="*/ 0 w 2258598"/>
                  <a:gd name="connsiteY16" fmla="*/ 326934 h 2440214"/>
                  <a:gd name="connsiteX17" fmla="*/ 582506 w 2258598"/>
                  <a:gd name="connsiteY17" fmla="*/ 352334 h 2440214"/>
                  <a:gd name="connsiteX18" fmla="*/ 577064 w 2258598"/>
                  <a:gd name="connsiteY18" fmla="*/ 240453 h 2440214"/>
                  <a:gd name="connsiteX19" fmla="*/ 606335 w 2258598"/>
                  <a:gd name="connsiteY19" fmla="*/ 212634 h 2440214"/>
                  <a:gd name="connsiteX20" fmla="*/ 645160 w 2258598"/>
                  <a:gd name="connsiteY20" fmla="*/ 220254 h 2440214"/>
                  <a:gd name="connsiteX21" fmla="*/ 1165135 w 2258598"/>
                  <a:gd name="connsiteY21" fmla="*/ 0 h 2440214"/>
                  <a:gd name="connsiteX22" fmla="*/ 1672046 w 2258598"/>
                  <a:gd name="connsiteY22" fmla="*/ 23949 h 2440214"/>
                  <a:gd name="connsiteX0" fmla="*/ 1672046 w 2258598"/>
                  <a:gd name="connsiteY0" fmla="*/ 23949 h 2440214"/>
                  <a:gd name="connsiteX1" fmla="*/ 1732634 w 2258598"/>
                  <a:gd name="connsiteY1" fmla="*/ 877633 h 2440214"/>
                  <a:gd name="connsiteX2" fmla="*/ 1921833 w 2258598"/>
                  <a:gd name="connsiteY2" fmla="*/ 906681 h 2440214"/>
                  <a:gd name="connsiteX3" fmla="*/ 1921757 w 2258598"/>
                  <a:gd name="connsiteY3" fmla="*/ 1249406 h 2440214"/>
                  <a:gd name="connsiteX4" fmla="*/ 2258598 w 2258598"/>
                  <a:gd name="connsiteY4" fmla="*/ 1277533 h 2440214"/>
                  <a:gd name="connsiteX5" fmla="*/ 2185246 w 2258598"/>
                  <a:gd name="connsiteY5" fmla="*/ 2074454 h 2440214"/>
                  <a:gd name="connsiteX6" fmla="*/ 2019300 w 2258598"/>
                  <a:gd name="connsiteY6" fmla="*/ 2071067 h 2440214"/>
                  <a:gd name="connsiteX7" fmla="*/ 2087034 w 2258598"/>
                  <a:gd name="connsiteY7" fmla="*/ 2391107 h 2440214"/>
                  <a:gd name="connsiteX8" fmla="*/ 1259840 w 2258598"/>
                  <a:gd name="connsiteY8" fmla="*/ 2440214 h 2440214"/>
                  <a:gd name="connsiteX9" fmla="*/ 1249680 w 2258598"/>
                  <a:gd name="connsiteY9" fmla="*/ 2079534 h 2440214"/>
                  <a:gd name="connsiteX10" fmla="*/ 1132840 w 2258598"/>
                  <a:gd name="connsiteY10" fmla="*/ 2069374 h 2440214"/>
                  <a:gd name="connsiteX11" fmla="*/ 746760 w 2258598"/>
                  <a:gd name="connsiteY11" fmla="*/ 1530894 h 2440214"/>
                  <a:gd name="connsiteX12" fmla="*/ 574040 w 2258598"/>
                  <a:gd name="connsiteY12" fmla="*/ 967014 h 2440214"/>
                  <a:gd name="connsiteX13" fmla="*/ 411480 w 2258598"/>
                  <a:gd name="connsiteY13" fmla="*/ 987334 h 2440214"/>
                  <a:gd name="connsiteX14" fmla="*/ 309880 w 2258598"/>
                  <a:gd name="connsiteY14" fmla="*/ 591094 h 2440214"/>
                  <a:gd name="connsiteX15" fmla="*/ 55880 w 2258598"/>
                  <a:gd name="connsiteY15" fmla="*/ 575854 h 2440214"/>
                  <a:gd name="connsiteX16" fmla="*/ 0 w 2258598"/>
                  <a:gd name="connsiteY16" fmla="*/ 326934 h 2440214"/>
                  <a:gd name="connsiteX17" fmla="*/ 582506 w 2258598"/>
                  <a:gd name="connsiteY17" fmla="*/ 352334 h 2440214"/>
                  <a:gd name="connsiteX18" fmla="*/ 577064 w 2258598"/>
                  <a:gd name="connsiteY18" fmla="*/ 240453 h 2440214"/>
                  <a:gd name="connsiteX19" fmla="*/ 606335 w 2258598"/>
                  <a:gd name="connsiteY19" fmla="*/ 212634 h 2440214"/>
                  <a:gd name="connsiteX20" fmla="*/ 645160 w 2258598"/>
                  <a:gd name="connsiteY20" fmla="*/ 220254 h 2440214"/>
                  <a:gd name="connsiteX21" fmla="*/ 1165135 w 2258598"/>
                  <a:gd name="connsiteY21" fmla="*/ 0 h 2440214"/>
                  <a:gd name="connsiteX22" fmla="*/ 1672046 w 2258598"/>
                  <a:gd name="connsiteY22" fmla="*/ 23949 h 2440214"/>
                  <a:gd name="connsiteX0" fmla="*/ 1711110 w 2258598"/>
                  <a:gd name="connsiteY0" fmla="*/ 805238 h 2440214"/>
                  <a:gd name="connsiteX1" fmla="*/ 1732634 w 2258598"/>
                  <a:gd name="connsiteY1" fmla="*/ 877633 h 2440214"/>
                  <a:gd name="connsiteX2" fmla="*/ 1921833 w 2258598"/>
                  <a:gd name="connsiteY2" fmla="*/ 906681 h 2440214"/>
                  <a:gd name="connsiteX3" fmla="*/ 1921757 w 2258598"/>
                  <a:gd name="connsiteY3" fmla="*/ 1249406 h 2440214"/>
                  <a:gd name="connsiteX4" fmla="*/ 2258598 w 2258598"/>
                  <a:gd name="connsiteY4" fmla="*/ 1277533 h 2440214"/>
                  <a:gd name="connsiteX5" fmla="*/ 2185246 w 2258598"/>
                  <a:gd name="connsiteY5" fmla="*/ 2074454 h 2440214"/>
                  <a:gd name="connsiteX6" fmla="*/ 2019300 w 2258598"/>
                  <a:gd name="connsiteY6" fmla="*/ 2071067 h 2440214"/>
                  <a:gd name="connsiteX7" fmla="*/ 2087034 w 2258598"/>
                  <a:gd name="connsiteY7" fmla="*/ 2391107 h 2440214"/>
                  <a:gd name="connsiteX8" fmla="*/ 1259840 w 2258598"/>
                  <a:gd name="connsiteY8" fmla="*/ 2440214 h 2440214"/>
                  <a:gd name="connsiteX9" fmla="*/ 1249680 w 2258598"/>
                  <a:gd name="connsiteY9" fmla="*/ 2079534 h 2440214"/>
                  <a:gd name="connsiteX10" fmla="*/ 1132840 w 2258598"/>
                  <a:gd name="connsiteY10" fmla="*/ 2069374 h 2440214"/>
                  <a:gd name="connsiteX11" fmla="*/ 746760 w 2258598"/>
                  <a:gd name="connsiteY11" fmla="*/ 1530894 h 2440214"/>
                  <a:gd name="connsiteX12" fmla="*/ 574040 w 2258598"/>
                  <a:gd name="connsiteY12" fmla="*/ 967014 h 2440214"/>
                  <a:gd name="connsiteX13" fmla="*/ 411480 w 2258598"/>
                  <a:gd name="connsiteY13" fmla="*/ 987334 h 2440214"/>
                  <a:gd name="connsiteX14" fmla="*/ 309880 w 2258598"/>
                  <a:gd name="connsiteY14" fmla="*/ 591094 h 2440214"/>
                  <a:gd name="connsiteX15" fmla="*/ 55880 w 2258598"/>
                  <a:gd name="connsiteY15" fmla="*/ 575854 h 2440214"/>
                  <a:gd name="connsiteX16" fmla="*/ 0 w 2258598"/>
                  <a:gd name="connsiteY16" fmla="*/ 326934 h 2440214"/>
                  <a:gd name="connsiteX17" fmla="*/ 582506 w 2258598"/>
                  <a:gd name="connsiteY17" fmla="*/ 352334 h 2440214"/>
                  <a:gd name="connsiteX18" fmla="*/ 577064 w 2258598"/>
                  <a:gd name="connsiteY18" fmla="*/ 240453 h 2440214"/>
                  <a:gd name="connsiteX19" fmla="*/ 606335 w 2258598"/>
                  <a:gd name="connsiteY19" fmla="*/ 212634 h 2440214"/>
                  <a:gd name="connsiteX20" fmla="*/ 645160 w 2258598"/>
                  <a:gd name="connsiteY20" fmla="*/ 220254 h 2440214"/>
                  <a:gd name="connsiteX21" fmla="*/ 1165135 w 2258598"/>
                  <a:gd name="connsiteY21" fmla="*/ 0 h 2440214"/>
                  <a:gd name="connsiteX22" fmla="*/ 1711110 w 2258598"/>
                  <a:gd name="connsiteY22" fmla="*/ 805238 h 2440214"/>
                  <a:gd name="connsiteX0" fmla="*/ 1711110 w 2258598"/>
                  <a:gd name="connsiteY0" fmla="*/ 810827 h 2445803"/>
                  <a:gd name="connsiteX1" fmla="*/ 1732634 w 2258598"/>
                  <a:gd name="connsiteY1" fmla="*/ 883222 h 2445803"/>
                  <a:gd name="connsiteX2" fmla="*/ 1921833 w 2258598"/>
                  <a:gd name="connsiteY2" fmla="*/ 912270 h 2445803"/>
                  <a:gd name="connsiteX3" fmla="*/ 1921757 w 2258598"/>
                  <a:gd name="connsiteY3" fmla="*/ 1254995 h 2445803"/>
                  <a:gd name="connsiteX4" fmla="*/ 2258598 w 2258598"/>
                  <a:gd name="connsiteY4" fmla="*/ 1283122 h 2445803"/>
                  <a:gd name="connsiteX5" fmla="*/ 2185246 w 2258598"/>
                  <a:gd name="connsiteY5" fmla="*/ 2080043 h 2445803"/>
                  <a:gd name="connsiteX6" fmla="*/ 2019300 w 2258598"/>
                  <a:gd name="connsiteY6" fmla="*/ 2076656 h 2445803"/>
                  <a:gd name="connsiteX7" fmla="*/ 2087034 w 2258598"/>
                  <a:gd name="connsiteY7" fmla="*/ 2396696 h 2445803"/>
                  <a:gd name="connsiteX8" fmla="*/ 1259840 w 2258598"/>
                  <a:gd name="connsiteY8" fmla="*/ 2445803 h 2445803"/>
                  <a:gd name="connsiteX9" fmla="*/ 1249680 w 2258598"/>
                  <a:gd name="connsiteY9" fmla="*/ 2085123 h 2445803"/>
                  <a:gd name="connsiteX10" fmla="*/ 1132840 w 2258598"/>
                  <a:gd name="connsiteY10" fmla="*/ 2074963 h 2445803"/>
                  <a:gd name="connsiteX11" fmla="*/ 746760 w 2258598"/>
                  <a:gd name="connsiteY11" fmla="*/ 1536483 h 2445803"/>
                  <a:gd name="connsiteX12" fmla="*/ 574040 w 2258598"/>
                  <a:gd name="connsiteY12" fmla="*/ 972603 h 2445803"/>
                  <a:gd name="connsiteX13" fmla="*/ 411480 w 2258598"/>
                  <a:gd name="connsiteY13" fmla="*/ 992923 h 2445803"/>
                  <a:gd name="connsiteX14" fmla="*/ 309880 w 2258598"/>
                  <a:gd name="connsiteY14" fmla="*/ 596683 h 2445803"/>
                  <a:gd name="connsiteX15" fmla="*/ 55880 w 2258598"/>
                  <a:gd name="connsiteY15" fmla="*/ 581443 h 2445803"/>
                  <a:gd name="connsiteX16" fmla="*/ 0 w 2258598"/>
                  <a:gd name="connsiteY16" fmla="*/ 332523 h 2445803"/>
                  <a:gd name="connsiteX17" fmla="*/ 582506 w 2258598"/>
                  <a:gd name="connsiteY17" fmla="*/ 357923 h 2445803"/>
                  <a:gd name="connsiteX18" fmla="*/ 577064 w 2258598"/>
                  <a:gd name="connsiteY18" fmla="*/ 246042 h 2445803"/>
                  <a:gd name="connsiteX19" fmla="*/ 606335 w 2258598"/>
                  <a:gd name="connsiteY19" fmla="*/ 218223 h 2445803"/>
                  <a:gd name="connsiteX20" fmla="*/ 645160 w 2258598"/>
                  <a:gd name="connsiteY20" fmla="*/ 225843 h 2445803"/>
                  <a:gd name="connsiteX21" fmla="*/ 1165135 w 2258598"/>
                  <a:gd name="connsiteY21" fmla="*/ 5589 h 2445803"/>
                  <a:gd name="connsiteX22" fmla="*/ 1161148 w 2258598"/>
                  <a:gd name="connsiteY22" fmla="*/ 0 h 2445803"/>
                  <a:gd name="connsiteX23" fmla="*/ 1711110 w 2258598"/>
                  <a:gd name="connsiteY23" fmla="*/ 810827 h 2445803"/>
                  <a:gd name="connsiteX0" fmla="*/ 1711110 w 2258598"/>
                  <a:gd name="connsiteY0" fmla="*/ 805238 h 2440214"/>
                  <a:gd name="connsiteX1" fmla="*/ 1732634 w 2258598"/>
                  <a:gd name="connsiteY1" fmla="*/ 877633 h 2440214"/>
                  <a:gd name="connsiteX2" fmla="*/ 1921833 w 2258598"/>
                  <a:gd name="connsiteY2" fmla="*/ 906681 h 2440214"/>
                  <a:gd name="connsiteX3" fmla="*/ 1921757 w 2258598"/>
                  <a:gd name="connsiteY3" fmla="*/ 1249406 h 2440214"/>
                  <a:gd name="connsiteX4" fmla="*/ 2258598 w 2258598"/>
                  <a:gd name="connsiteY4" fmla="*/ 1277533 h 2440214"/>
                  <a:gd name="connsiteX5" fmla="*/ 2185246 w 2258598"/>
                  <a:gd name="connsiteY5" fmla="*/ 2074454 h 2440214"/>
                  <a:gd name="connsiteX6" fmla="*/ 2019300 w 2258598"/>
                  <a:gd name="connsiteY6" fmla="*/ 2071067 h 2440214"/>
                  <a:gd name="connsiteX7" fmla="*/ 2087034 w 2258598"/>
                  <a:gd name="connsiteY7" fmla="*/ 2391107 h 2440214"/>
                  <a:gd name="connsiteX8" fmla="*/ 1259840 w 2258598"/>
                  <a:gd name="connsiteY8" fmla="*/ 2440214 h 2440214"/>
                  <a:gd name="connsiteX9" fmla="*/ 1249680 w 2258598"/>
                  <a:gd name="connsiteY9" fmla="*/ 2079534 h 2440214"/>
                  <a:gd name="connsiteX10" fmla="*/ 1132840 w 2258598"/>
                  <a:gd name="connsiteY10" fmla="*/ 2069374 h 2440214"/>
                  <a:gd name="connsiteX11" fmla="*/ 746760 w 2258598"/>
                  <a:gd name="connsiteY11" fmla="*/ 1530894 h 2440214"/>
                  <a:gd name="connsiteX12" fmla="*/ 574040 w 2258598"/>
                  <a:gd name="connsiteY12" fmla="*/ 967014 h 2440214"/>
                  <a:gd name="connsiteX13" fmla="*/ 411480 w 2258598"/>
                  <a:gd name="connsiteY13" fmla="*/ 987334 h 2440214"/>
                  <a:gd name="connsiteX14" fmla="*/ 309880 w 2258598"/>
                  <a:gd name="connsiteY14" fmla="*/ 591094 h 2440214"/>
                  <a:gd name="connsiteX15" fmla="*/ 55880 w 2258598"/>
                  <a:gd name="connsiteY15" fmla="*/ 575854 h 2440214"/>
                  <a:gd name="connsiteX16" fmla="*/ 0 w 2258598"/>
                  <a:gd name="connsiteY16" fmla="*/ 326934 h 2440214"/>
                  <a:gd name="connsiteX17" fmla="*/ 582506 w 2258598"/>
                  <a:gd name="connsiteY17" fmla="*/ 352334 h 2440214"/>
                  <a:gd name="connsiteX18" fmla="*/ 577064 w 2258598"/>
                  <a:gd name="connsiteY18" fmla="*/ 240453 h 2440214"/>
                  <a:gd name="connsiteX19" fmla="*/ 606335 w 2258598"/>
                  <a:gd name="connsiteY19" fmla="*/ 212634 h 2440214"/>
                  <a:gd name="connsiteX20" fmla="*/ 645160 w 2258598"/>
                  <a:gd name="connsiteY20" fmla="*/ 220254 h 2440214"/>
                  <a:gd name="connsiteX21" fmla="*/ 1165135 w 2258598"/>
                  <a:gd name="connsiteY21" fmla="*/ 0 h 2440214"/>
                  <a:gd name="connsiteX22" fmla="*/ 1688520 w 2258598"/>
                  <a:gd name="connsiteY22" fmla="*/ 59520 h 2440214"/>
                  <a:gd name="connsiteX23" fmla="*/ 1711110 w 2258598"/>
                  <a:gd name="connsiteY23" fmla="*/ 805238 h 2440214"/>
                  <a:gd name="connsiteX0" fmla="*/ 1711110 w 2258598"/>
                  <a:gd name="connsiteY0" fmla="*/ 805238 h 2440214"/>
                  <a:gd name="connsiteX1" fmla="*/ 1688518 w 2258598"/>
                  <a:gd name="connsiteY1" fmla="*/ 319950 h 2440214"/>
                  <a:gd name="connsiteX2" fmla="*/ 1732634 w 2258598"/>
                  <a:gd name="connsiteY2" fmla="*/ 877633 h 2440214"/>
                  <a:gd name="connsiteX3" fmla="*/ 1921833 w 2258598"/>
                  <a:gd name="connsiteY3" fmla="*/ 906681 h 2440214"/>
                  <a:gd name="connsiteX4" fmla="*/ 1921757 w 2258598"/>
                  <a:gd name="connsiteY4" fmla="*/ 1249406 h 2440214"/>
                  <a:gd name="connsiteX5" fmla="*/ 2258598 w 2258598"/>
                  <a:gd name="connsiteY5" fmla="*/ 1277533 h 2440214"/>
                  <a:gd name="connsiteX6" fmla="*/ 2185246 w 2258598"/>
                  <a:gd name="connsiteY6" fmla="*/ 2074454 h 2440214"/>
                  <a:gd name="connsiteX7" fmla="*/ 2019300 w 2258598"/>
                  <a:gd name="connsiteY7" fmla="*/ 2071067 h 2440214"/>
                  <a:gd name="connsiteX8" fmla="*/ 2087034 w 2258598"/>
                  <a:gd name="connsiteY8" fmla="*/ 2391107 h 2440214"/>
                  <a:gd name="connsiteX9" fmla="*/ 1259840 w 2258598"/>
                  <a:gd name="connsiteY9" fmla="*/ 2440214 h 2440214"/>
                  <a:gd name="connsiteX10" fmla="*/ 1249680 w 2258598"/>
                  <a:gd name="connsiteY10" fmla="*/ 2079534 h 2440214"/>
                  <a:gd name="connsiteX11" fmla="*/ 1132840 w 2258598"/>
                  <a:gd name="connsiteY11" fmla="*/ 2069374 h 2440214"/>
                  <a:gd name="connsiteX12" fmla="*/ 746760 w 2258598"/>
                  <a:gd name="connsiteY12" fmla="*/ 1530894 h 2440214"/>
                  <a:gd name="connsiteX13" fmla="*/ 574040 w 2258598"/>
                  <a:gd name="connsiteY13" fmla="*/ 967014 h 2440214"/>
                  <a:gd name="connsiteX14" fmla="*/ 411480 w 2258598"/>
                  <a:gd name="connsiteY14" fmla="*/ 987334 h 2440214"/>
                  <a:gd name="connsiteX15" fmla="*/ 309880 w 2258598"/>
                  <a:gd name="connsiteY15" fmla="*/ 591094 h 2440214"/>
                  <a:gd name="connsiteX16" fmla="*/ 55880 w 2258598"/>
                  <a:gd name="connsiteY16" fmla="*/ 575854 h 2440214"/>
                  <a:gd name="connsiteX17" fmla="*/ 0 w 2258598"/>
                  <a:gd name="connsiteY17" fmla="*/ 326934 h 2440214"/>
                  <a:gd name="connsiteX18" fmla="*/ 582506 w 2258598"/>
                  <a:gd name="connsiteY18" fmla="*/ 352334 h 2440214"/>
                  <a:gd name="connsiteX19" fmla="*/ 577064 w 2258598"/>
                  <a:gd name="connsiteY19" fmla="*/ 240453 h 2440214"/>
                  <a:gd name="connsiteX20" fmla="*/ 606335 w 2258598"/>
                  <a:gd name="connsiteY20" fmla="*/ 212634 h 2440214"/>
                  <a:gd name="connsiteX21" fmla="*/ 645160 w 2258598"/>
                  <a:gd name="connsiteY21" fmla="*/ 220254 h 2440214"/>
                  <a:gd name="connsiteX22" fmla="*/ 1165135 w 2258598"/>
                  <a:gd name="connsiteY22" fmla="*/ 0 h 2440214"/>
                  <a:gd name="connsiteX23" fmla="*/ 1688520 w 2258598"/>
                  <a:gd name="connsiteY23" fmla="*/ 59520 h 2440214"/>
                  <a:gd name="connsiteX24" fmla="*/ 1711110 w 2258598"/>
                  <a:gd name="connsiteY24" fmla="*/ 805238 h 2440214"/>
                  <a:gd name="connsiteX0" fmla="*/ 1711110 w 2258598"/>
                  <a:gd name="connsiteY0" fmla="*/ 805238 h 2440214"/>
                  <a:gd name="connsiteX1" fmla="*/ 1525747 w 2258598"/>
                  <a:gd name="connsiteY1" fmla="*/ 795233 h 2440214"/>
                  <a:gd name="connsiteX2" fmla="*/ 1732634 w 2258598"/>
                  <a:gd name="connsiteY2" fmla="*/ 877633 h 2440214"/>
                  <a:gd name="connsiteX3" fmla="*/ 1921833 w 2258598"/>
                  <a:gd name="connsiteY3" fmla="*/ 906681 h 2440214"/>
                  <a:gd name="connsiteX4" fmla="*/ 1921757 w 2258598"/>
                  <a:gd name="connsiteY4" fmla="*/ 1249406 h 2440214"/>
                  <a:gd name="connsiteX5" fmla="*/ 2258598 w 2258598"/>
                  <a:gd name="connsiteY5" fmla="*/ 1277533 h 2440214"/>
                  <a:gd name="connsiteX6" fmla="*/ 2185246 w 2258598"/>
                  <a:gd name="connsiteY6" fmla="*/ 2074454 h 2440214"/>
                  <a:gd name="connsiteX7" fmla="*/ 2019300 w 2258598"/>
                  <a:gd name="connsiteY7" fmla="*/ 2071067 h 2440214"/>
                  <a:gd name="connsiteX8" fmla="*/ 2087034 w 2258598"/>
                  <a:gd name="connsiteY8" fmla="*/ 2391107 h 2440214"/>
                  <a:gd name="connsiteX9" fmla="*/ 1259840 w 2258598"/>
                  <a:gd name="connsiteY9" fmla="*/ 2440214 h 2440214"/>
                  <a:gd name="connsiteX10" fmla="*/ 1249680 w 2258598"/>
                  <a:gd name="connsiteY10" fmla="*/ 2079534 h 2440214"/>
                  <a:gd name="connsiteX11" fmla="*/ 1132840 w 2258598"/>
                  <a:gd name="connsiteY11" fmla="*/ 2069374 h 2440214"/>
                  <a:gd name="connsiteX12" fmla="*/ 746760 w 2258598"/>
                  <a:gd name="connsiteY12" fmla="*/ 1530894 h 2440214"/>
                  <a:gd name="connsiteX13" fmla="*/ 574040 w 2258598"/>
                  <a:gd name="connsiteY13" fmla="*/ 967014 h 2440214"/>
                  <a:gd name="connsiteX14" fmla="*/ 411480 w 2258598"/>
                  <a:gd name="connsiteY14" fmla="*/ 987334 h 2440214"/>
                  <a:gd name="connsiteX15" fmla="*/ 309880 w 2258598"/>
                  <a:gd name="connsiteY15" fmla="*/ 591094 h 2440214"/>
                  <a:gd name="connsiteX16" fmla="*/ 55880 w 2258598"/>
                  <a:gd name="connsiteY16" fmla="*/ 575854 h 2440214"/>
                  <a:gd name="connsiteX17" fmla="*/ 0 w 2258598"/>
                  <a:gd name="connsiteY17" fmla="*/ 326934 h 2440214"/>
                  <a:gd name="connsiteX18" fmla="*/ 582506 w 2258598"/>
                  <a:gd name="connsiteY18" fmla="*/ 352334 h 2440214"/>
                  <a:gd name="connsiteX19" fmla="*/ 577064 w 2258598"/>
                  <a:gd name="connsiteY19" fmla="*/ 240453 h 2440214"/>
                  <a:gd name="connsiteX20" fmla="*/ 606335 w 2258598"/>
                  <a:gd name="connsiteY20" fmla="*/ 212634 h 2440214"/>
                  <a:gd name="connsiteX21" fmla="*/ 645160 w 2258598"/>
                  <a:gd name="connsiteY21" fmla="*/ 220254 h 2440214"/>
                  <a:gd name="connsiteX22" fmla="*/ 1165135 w 2258598"/>
                  <a:gd name="connsiteY22" fmla="*/ 0 h 2440214"/>
                  <a:gd name="connsiteX23" fmla="*/ 1688520 w 2258598"/>
                  <a:gd name="connsiteY23" fmla="*/ 59520 h 2440214"/>
                  <a:gd name="connsiteX24" fmla="*/ 1711110 w 2258598"/>
                  <a:gd name="connsiteY24" fmla="*/ 805238 h 2440214"/>
                  <a:gd name="connsiteX0" fmla="*/ 1711110 w 2258598"/>
                  <a:gd name="connsiteY0" fmla="*/ 805238 h 2440214"/>
                  <a:gd name="connsiteX1" fmla="*/ 1525747 w 2258598"/>
                  <a:gd name="connsiteY1" fmla="*/ 795233 h 2440214"/>
                  <a:gd name="connsiteX2" fmla="*/ 1732634 w 2258598"/>
                  <a:gd name="connsiteY2" fmla="*/ 877633 h 2440214"/>
                  <a:gd name="connsiteX3" fmla="*/ 1921833 w 2258598"/>
                  <a:gd name="connsiteY3" fmla="*/ 906681 h 2440214"/>
                  <a:gd name="connsiteX4" fmla="*/ 1921757 w 2258598"/>
                  <a:gd name="connsiteY4" fmla="*/ 1249406 h 2440214"/>
                  <a:gd name="connsiteX5" fmla="*/ 2258598 w 2258598"/>
                  <a:gd name="connsiteY5" fmla="*/ 1277533 h 2440214"/>
                  <a:gd name="connsiteX6" fmla="*/ 2185246 w 2258598"/>
                  <a:gd name="connsiteY6" fmla="*/ 2074454 h 2440214"/>
                  <a:gd name="connsiteX7" fmla="*/ 2019300 w 2258598"/>
                  <a:gd name="connsiteY7" fmla="*/ 2071067 h 2440214"/>
                  <a:gd name="connsiteX8" fmla="*/ 2087034 w 2258598"/>
                  <a:gd name="connsiteY8" fmla="*/ 2391107 h 2440214"/>
                  <a:gd name="connsiteX9" fmla="*/ 1259840 w 2258598"/>
                  <a:gd name="connsiteY9" fmla="*/ 2440214 h 2440214"/>
                  <a:gd name="connsiteX10" fmla="*/ 1249680 w 2258598"/>
                  <a:gd name="connsiteY10" fmla="*/ 2079534 h 2440214"/>
                  <a:gd name="connsiteX11" fmla="*/ 1132840 w 2258598"/>
                  <a:gd name="connsiteY11" fmla="*/ 2069374 h 2440214"/>
                  <a:gd name="connsiteX12" fmla="*/ 746760 w 2258598"/>
                  <a:gd name="connsiteY12" fmla="*/ 1530894 h 2440214"/>
                  <a:gd name="connsiteX13" fmla="*/ 574040 w 2258598"/>
                  <a:gd name="connsiteY13" fmla="*/ 967014 h 2440214"/>
                  <a:gd name="connsiteX14" fmla="*/ 411480 w 2258598"/>
                  <a:gd name="connsiteY14" fmla="*/ 987334 h 2440214"/>
                  <a:gd name="connsiteX15" fmla="*/ 309880 w 2258598"/>
                  <a:gd name="connsiteY15" fmla="*/ 591094 h 2440214"/>
                  <a:gd name="connsiteX16" fmla="*/ 55880 w 2258598"/>
                  <a:gd name="connsiteY16" fmla="*/ 575854 h 2440214"/>
                  <a:gd name="connsiteX17" fmla="*/ 0 w 2258598"/>
                  <a:gd name="connsiteY17" fmla="*/ 326934 h 2440214"/>
                  <a:gd name="connsiteX18" fmla="*/ 582506 w 2258598"/>
                  <a:gd name="connsiteY18" fmla="*/ 352334 h 2440214"/>
                  <a:gd name="connsiteX19" fmla="*/ 577064 w 2258598"/>
                  <a:gd name="connsiteY19" fmla="*/ 240453 h 2440214"/>
                  <a:gd name="connsiteX20" fmla="*/ 606335 w 2258598"/>
                  <a:gd name="connsiteY20" fmla="*/ 212634 h 2440214"/>
                  <a:gd name="connsiteX21" fmla="*/ 645160 w 2258598"/>
                  <a:gd name="connsiteY21" fmla="*/ 220254 h 2440214"/>
                  <a:gd name="connsiteX22" fmla="*/ 1165135 w 2258598"/>
                  <a:gd name="connsiteY22" fmla="*/ 0 h 2440214"/>
                  <a:gd name="connsiteX23" fmla="*/ 1408558 w 2258598"/>
                  <a:gd name="connsiteY23" fmla="*/ 13944 h 2440214"/>
                  <a:gd name="connsiteX24" fmla="*/ 1711110 w 2258598"/>
                  <a:gd name="connsiteY24" fmla="*/ 805238 h 2440214"/>
                  <a:gd name="connsiteX0" fmla="*/ 1339996 w 2258598"/>
                  <a:gd name="connsiteY0" fmla="*/ 349487 h 2440214"/>
                  <a:gd name="connsiteX1" fmla="*/ 1525747 w 2258598"/>
                  <a:gd name="connsiteY1" fmla="*/ 795233 h 2440214"/>
                  <a:gd name="connsiteX2" fmla="*/ 1732634 w 2258598"/>
                  <a:gd name="connsiteY2" fmla="*/ 877633 h 2440214"/>
                  <a:gd name="connsiteX3" fmla="*/ 1921833 w 2258598"/>
                  <a:gd name="connsiteY3" fmla="*/ 906681 h 2440214"/>
                  <a:gd name="connsiteX4" fmla="*/ 1921757 w 2258598"/>
                  <a:gd name="connsiteY4" fmla="*/ 1249406 h 2440214"/>
                  <a:gd name="connsiteX5" fmla="*/ 2258598 w 2258598"/>
                  <a:gd name="connsiteY5" fmla="*/ 1277533 h 2440214"/>
                  <a:gd name="connsiteX6" fmla="*/ 2185246 w 2258598"/>
                  <a:gd name="connsiteY6" fmla="*/ 2074454 h 2440214"/>
                  <a:gd name="connsiteX7" fmla="*/ 2019300 w 2258598"/>
                  <a:gd name="connsiteY7" fmla="*/ 2071067 h 2440214"/>
                  <a:gd name="connsiteX8" fmla="*/ 2087034 w 2258598"/>
                  <a:gd name="connsiteY8" fmla="*/ 2391107 h 2440214"/>
                  <a:gd name="connsiteX9" fmla="*/ 1259840 w 2258598"/>
                  <a:gd name="connsiteY9" fmla="*/ 2440214 h 2440214"/>
                  <a:gd name="connsiteX10" fmla="*/ 1249680 w 2258598"/>
                  <a:gd name="connsiteY10" fmla="*/ 2079534 h 2440214"/>
                  <a:gd name="connsiteX11" fmla="*/ 1132840 w 2258598"/>
                  <a:gd name="connsiteY11" fmla="*/ 2069374 h 2440214"/>
                  <a:gd name="connsiteX12" fmla="*/ 746760 w 2258598"/>
                  <a:gd name="connsiteY12" fmla="*/ 1530894 h 2440214"/>
                  <a:gd name="connsiteX13" fmla="*/ 574040 w 2258598"/>
                  <a:gd name="connsiteY13" fmla="*/ 967014 h 2440214"/>
                  <a:gd name="connsiteX14" fmla="*/ 411480 w 2258598"/>
                  <a:gd name="connsiteY14" fmla="*/ 987334 h 2440214"/>
                  <a:gd name="connsiteX15" fmla="*/ 309880 w 2258598"/>
                  <a:gd name="connsiteY15" fmla="*/ 591094 h 2440214"/>
                  <a:gd name="connsiteX16" fmla="*/ 55880 w 2258598"/>
                  <a:gd name="connsiteY16" fmla="*/ 575854 h 2440214"/>
                  <a:gd name="connsiteX17" fmla="*/ 0 w 2258598"/>
                  <a:gd name="connsiteY17" fmla="*/ 326934 h 2440214"/>
                  <a:gd name="connsiteX18" fmla="*/ 582506 w 2258598"/>
                  <a:gd name="connsiteY18" fmla="*/ 352334 h 2440214"/>
                  <a:gd name="connsiteX19" fmla="*/ 577064 w 2258598"/>
                  <a:gd name="connsiteY19" fmla="*/ 240453 h 2440214"/>
                  <a:gd name="connsiteX20" fmla="*/ 606335 w 2258598"/>
                  <a:gd name="connsiteY20" fmla="*/ 212634 h 2440214"/>
                  <a:gd name="connsiteX21" fmla="*/ 645160 w 2258598"/>
                  <a:gd name="connsiteY21" fmla="*/ 220254 h 2440214"/>
                  <a:gd name="connsiteX22" fmla="*/ 1165135 w 2258598"/>
                  <a:gd name="connsiteY22" fmla="*/ 0 h 2440214"/>
                  <a:gd name="connsiteX23" fmla="*/ 1408558 w 2258598"/>
                  <a:gd name="connsiteY23" fmla="*/ 13944 h 2440214"/>
                  <a:gd name="connsiteX24" fmla="*/ 1339996 w 2258598"/>
                  <a:gd name="connsiteY24" fmla="*/ 349487 h 2440214"/>
                  <a:gd name="connsiteX0" fmla="*/ 1339996 w 2258598"/>
                  <a:gd name="connsiteY0" fmla="*/ 349487 h 2440214"/>
                  <a:gd name="connsiteX1" fmla="*/ 1525747 w 2258598"/>
                  <a:gd name="connsiteY1" fmla="*/ 795233 h 2440214"/>
                  <a:gd name="connsiteX2" fmla="*/ 1389022 w 2258598"/>
                  <a:gd name="connsiteY2" fmla="*/ 482718 h 2440214"/>
                  <a:gd name="connsiteX3" fmla="*/ 1732634 w 2258598"/>
                  <a:gd name="connsiteY3" fmla="*/ 877633 h 2440214"/>
                  <a:gd name="connsiteX4" fmla="*/ 1921833 w 2258598"/>
                  <a:gd name="connsiteY4" fmla="*/ 906681 h 2440214"/>
                  <a:gd name="connsiteX5" fmla="*/ 1921757 w 2258598"/>
                  <a:gd name="connsiteY5" fmla="*/ 1249406 h 2440214"/>
                  <a:gd name="connsiteX6" fmla="*/ 2258598 w 2258598"/>
                  <a:gd name="connsiteY6" fmla="*/ 1277533 h 2440214"/>
                  <a:gd name="connsiteX7" fmla="*/ 2185246 w 2258598"/>
                  <a:gd name="connsiteY7" fmla="*/ 2074454 h 2440214"/>
                  <a:gd name="connsiteX8" fmla="*/ 2019300 w 2258598"/>
                  <a:gd name="connsiteY8" fmla="*/ 2071067 h 2440214"/>
                  <a:gd name="connsiteX9" fmla="*/ 2087034 w 2258598"/>
                  <a:gd name="connsiteY9" fmla="*/ 2391107 h 2440214"/>
                  <a:gd name="connsiteX10" fmla="*/ 1259840 w 2258598"/>
                  <a:gd name="connsiteY10" fmla="*/ 2440214 h 2440214"/>
                  <a:gd name="connsiteX11" fmla="*/ 1249680 w 2258598"/>
                  <a:gd name="connsiteY11" fmla="*/ 2079534 h 2440214"/>
                  <a:gd name="connsiteX12" fmla="*/ 1132840 w 2258598"/>
                  <a:gd name="connsiteY12" fmla="*/ 2069374 h 2440214"/>
                  <a:gd name="connsiteX13" fmla="*/ 746760 w 2258598"/>
                  <a:gd name="connsiteY13" fmla="*/ 1530894 h 2440214"/>
                  <a:gd name="connsiteX14" fmla="*/ 574040 w 2258598"/>
                  <a:gd name="connsiteY14" fmla="*/ 967014 h 2440214"/>
                  <a:gd name="connsiteX15" fmla="*/ 411480 w 2258598"/>
                  <a:gd name="connsiteY15" fmla="*/ 987334 h 2440214"/>
                  <a:gd name="connsiteX16" fmla="*/ 309880 w 2258598"/>
                  <a:gd name="connsiteY16" fmla="*/ 591094 h 2440214"/>
                  <a:gd name="connsiteX17" fmla="*/ 55880 w 2258598"/>
                  <a:gd name="connsiteY17" fmla="*/ 575854 h 2440214"/>
                  <a:gd name="connsiteX18" fmla="*/ 0 w 2258598"/>
                  <a:gd name="connsiteY18" fmla="*/ 326934 h 2440214"/>
                  <a:gd name="connsiteX19" fmla="*/ 582506 w 2258598"/>
                  <a:gd name="connsiteY19" fmla="*/ 352334 h 2440214"/>
                  <a:gd name="connsiteX20" fmla="*/ 577064 w 2258598"/>
                  <a:gd name="connsiteY20" fmla="*/ 240453 h 2440214"/>
                  <a:gd name="connsiteX21" fmla="*/ 606335 w 2258598"/>
                  <a:gd name="connsiteY21" fmla="*/ 212634 h 2440214"/>
                  <a:gd name="connsiteX22" fmla="*/ 645160 w 2258598"/>
                  <a:gd name="connsiteY22" fmla="*/ 220254 h 2440214"/>
                  <a:gd name="connsiteX23" fmla="*/ 1165135 w 2258598"/>
                  <a:gd name="connsiteY23" fmla="*/ 0 h 2440214"/>
                  <a:gd name="connsiteX24" fmla="*/ 1408558 w 2258598"/>
                  <a:gd name="connsiteY24" fmla="*/ 13944 h 2440214"/>
                  <a:gd name="connsiteX25" fmla="*/ 1339996 w 2258598"/>
                  <a:gd name="connsiteY25" fmla="*/ 349487 h 2440214"/>
                  <a:gd name="connsiteX0" fmla="*/ 1339996 w 2258598"/>
                  <a:gd name="connsiteY0" fmla="*/ 349487 h 2440214"/>
                  <a:gd name="connsiteX1" fmla="*/ 1525747 w 2258598"/>
                  <a:gd name="connsiteY1" fmla="*/ 795233 h 2440214"/>
                  <a:gd name="connsiteX2" fmla="*/ 1688518 w 2258598"/>
                  <a:gd name="connsiteY2" fmla="*/ 573867 h 2440214"/>
                  <a:gd name="connsiteX3" fmla="*/ 1732634 w 2258598"/>
                  <a:gd name="connsiteY3" fmla="*/ 877633 h 2440214"/>
                  <a:gd name="connsiteX4" fmla="*/ 1921833 w 2258598"/>
                  <a:gd name="connsiteY4" fmla="*/ 906681 h 2440214"/>
                  <a:gd name="connsiteX5" fmla="*/ 1921757 w 2258598"/>
                  <a:gd name="connsiteY5" fmla="*/ 1249406 h 2440214"/>
                  <a:gd name="connsiteX6" fmla="*/ 2258598 w 2258598"/>
                  <a:gd name="connsiteY6" fmla="*/ 1277533 h 2440214"/>
                  <a:gd name="connsiteX7" fmla="*/ 2185246 w 2258598"/>
                  <a:gd name="connsiteY7" fmla="*/ 2074454 h 2440214"/>
                  <a:gd name="connsiteX8" fmla="*/ 2019300 w 2258598"/>
                  <a:gd name="connsiteY8" fmla="*/ 2071067 h 2440214"/>
                  <a:gd name="connsiteX9" fmla="*/ 2087034 w 2258598"/>
                  <a:gd name="connsiteY9" fmla="*/ 2391107 h 2440214"/>
                  <a:gd name="connsiteX10" fmla="*/ 1259840 w 2258598"/>
                  <a:gd name="connsiteY10" fmla="*/ 2440214 h 2440214"/>
                  <a:gd name="connsiteX11" fmla="*/ 1249680 w 2258598"/>
                  <a:gd name="connsiteY11" fmla="*/ 2079534 h 2440214"/>
                  <a:gd name="connsiteX12" fmla="*/ 1132840 w 2258598"/>
                  <a:gd name="connsiteY12" fmla="*/ 2069374 h 2440214"/>
                  <a:gd name="connsiteX13" fmla="*/ 746760 w 2258598"/>
                  <a:gd name="connsiteY13" fmla="*/ 1530894 h 2440214"/>
                  <a:gd name="connsiteX14" fmla="*/ 574040 w 2258598"/>
                  <a:gd name="connsiteY14" fmla="*/ 967014 h 2440214"/>
                  <a:gd name="connsiteX15" fmla="*/ 411480 w 2258598"/>
                  <a:gd name="connsiteY15" fmla="*/ 987334 h 2440214"/>
                  <a:gd name="connsiteX16" fmla="*/ 309880 w 2258598"/>
                  <a:gd name="connsiteY16" fmla="*/ 591094 h 2440214"/>
                  <a:gd name="connsiteX17" fmla="*/ 55880 w 2258598"/>
                  <a:gd name="connsiteY17" fmla="*/ 575854 h 2440214"/>
                  <a:gd name="connsiteX18" fmla="*/ 0 w 2258598"/>
                  <a:gd name="connsiteY18" fmla="*/ 326934 h 2440214"/>
                  <a:gd name="connsiteX19" fmla="*/ 582506 w 2258598"/>
                  <a:gd name="connsiteY19" fmla="*/ 352334 h 2440214"/>
                  <a:gd name="connsiteX20" fmla="*/ 577064 w 2258598"/>
                  <a:gd name="connsiteY20" fmla="*/ 240453 h 2440214"/>
                  <a:gd name="connsiteX21" fmla="*/ 606335 w 2258598"/>
                  <a:gd name="connsiteY21" fmla="*/ 212634 h 2440214"/>
                  <a:gd name="connsiteX22" fmla="*/ 645160 w 2258598"/>
                  <a:gd name="connsiteY22" fmla="*/ 220254 h 2440214"/>
                  <a:gd name="connsiteX23" fmla="*/ 1165135 w 2258598"/>
                  <a:gd name="connsiteY23" fmla="*/ 0 h 2440214"/>
                  <a:gd name="connsiteX24" fmla="*/ 1408558 w 2258598"/>
                  <a:gd name="connsiteY24" fmla="*/ 13944 h 2440214"/>
                  <a:gd name="connsiteX25" fmla="*/ 1339996 w 2258598"/>
                  <a:gd name="connsiteY25" fmla="*/ 349487 h 2440214"/>
                  <a:gd name="connsiteX0" fmla="*/ 1339996 w 2258598"/>
                  <a:gd name="connsiteY0" fmla="*/ 349487 h 2440214"/>
                  <a:gd name="connsiteX1" fmla="*/ 1499704 w 2258598"/>
                  <a:gd name="connsiteY1" fmla="*/ 411102 h 2440214"/>
                  <a:gd name="connsiteX2" fmla="*/ 1688518 w 2258598"/>
                  <a:gd name="connsiteY2" fmla="*/ 573867 h 2440214"/>
                  <a:gd name="connsiteX3" fmla="*/ 1732634 w 2258598"/>
                  <a:gd name="connsiteY3" fmla="*/ 877633 h 2440214"/>
                  <a:gd name="connsiteX4" fmla="*/ 1921833 w 2258598"/>
                  <a:gd name="connsiteY4" fmla="*/ 906681 h 2440214"/>
                  <a:gd name="connsiteX5" fmla="*/ 1921757 w 2258598"/>
                  <a:gd name="connsiteY5" fmla="*/ 1249406 h 2440214"/>
                  <a:gd name="connsiteX6" fmla="*/ 2258598 w 2258598"/>
                  <a:gd name="connsiteY6" fmla="*/ 1277533 h 2440214"/>
                  <a:gd name="connsiteX7" fmla="*/ 2185246 w 2258598"/>
                  <a:gd name="connsiteY7" fmla="*/ 2074454 h 2440214"/>
                  <a:gd name="connsiteX8" fmla="*/ 2019300 w 2258598"/>
                  <a:gd name="connsiteY8" fmla="*/ 2071067 h 2440214"/>
                  <a:gd name="connsiteX9" fmla="*/ 2087034 w 2258598"/>
                  <a:gd name="connsiteY9" fmla="*/ 2391107 h 2440214"/>
                  <a:gd name="connsiteX10" fmla="*/ 1259840 w 2258598"/>
                  <a:gd name="connsiteY10" fmla="*/ 2440214 h 2440214"/>
                  <a:gd name="connsiteX11" fmla="*/ 1249680 w 2258598"/>
                  <a:gd name="connsiteY11" fmla="*/ 2079534 h 2440214"/>
                  <a:gd name="connsiteX12" fmla="*/ 1132840 w 2258598"/>
                  <a:gd name="connsiteY12" fmla="*/ 2069374 h 2440214"/>
                  <a:gd name="connsiteX13" fmla="*/ 746760 w 2258598"/>
                  <a:gd name="connsiteY13" fmla="*/ 1530894 h 2440214"/>
                  <a:gd name="connsiteX14" fmla="*/ 574040 w 2258598"/>
                  <a:gd name="connsiteY14" fmla="*/ 967014 h 2440214"/>
                  <a:gd name="connsiteX15" fmla="*/ 411480 w 2258598"/>
                  <a:gd name="connsiteY15" fmla="*/ 987334 h 2440214"/>
                  <a:gd name="connsiteX16" fmla="*/ 309880 w 2258598"/>
                  <a:gd name="connsiteY16" fmla="*/ 591094 h 2440214"/>
                  <a:gd name="connsiteX17" fmla="*/ 55880 w 2258598"/>
                  <a:gd name="connsiteY17" fmla="*/ 575854 h 2440214"/>
                  <a:gd name="connsiteX18" fmla="*/ 0 w 2258598"/>
                  <a:gd name="connsiteY18" fmla="*/ 326934 h 2440214"/>
                  <a:gd name="connsiteX19" fmla="*/ 582506 w 2258598"/>
                  <a:gd name="connsiteY19" fmla="*/ 352334 h 2440214"/>
                  <a:gd name="connsiteX20" fmla="*/ 577064 w 2258598"/>
                  <a:gd name="connsiteY20" fmla="*/ 240453 h 2440214"/>
                  <a:gd name="connsiteX21" fmla="*/ 606335 w 2258598"/>
                  <a:gd name="connsiteY21" fmla="*/ 212634 h 2440214"/>
                  <a:gd name="connsiteX22" fmla="*/ 645160 w 2258598"/>
                  <a:gd name="connsiteY22" fmla="*/ 220254 h 2440214"/>
                  <a:gd name="connsiteX23" fmla="*/ 1165135 w 2258598"/>
                  <a:gd name="connsiteY23" fmla="*/ 0 h 2440214"/>
                  <a:gd name="connsiteX24" fmla="*/ 1408558 w 2258598"/>
                  <a:gd name="connsiteY24" fmla="*/ 13944 h 2440214"/>
                  <a:gd name="connsiteX25" fmla="*/ 1339996 w 2258598"/>
                  <a:gd name="connsiteY25" fmla="*/ 349487 h 2440214"/>
                  <a:gd name="connsiteX0" fmla="*/ 1339996 w 2258598"/>
                  <a:gd name="connsiteY0" fmla="*/ 349487 h 2440214"/>
                  <a:gd name="connsiteX1" fmla="*/ 1499704 w 2258598"/>
                  <a:gd name="connsiteY1" fmla="*/ 411102 h 2440214"/>
                  <a:gd name="connsiteX2" fmla="*/ 1512727 w 2258598"/>
                  <a:gd name="connsiteY2" fmla="*/ 801743 h 2440214"/>
                  <a:gd name="connsiteX3" fmla="*/ 1732634 w 2258598"/>
                  <a:gd name="connsiteY3" fmla="*/ 877633 h 2440214"/>
                  <a:gd name="connsiteX4" fmla="*/ 1921833 w 2258598"/>
                  <a:gd name="connsiteY4" fmla="*/ 906681 h 2440214"/>
                  <a:gd name="connsiteX5" fmla="*/ 1921757 w 2258598"/>
                  <a:gd name="connsiteY5" fmla="*/ 1249406 h 2440214"/>
                  <a:gd name="connsiteX6" fmla="*/ 2258598 w 2258598"/>
                  <a:gd name="connsiteY6" fmla="*/ 1277533 h 2440214"/>
                  <a:gd name="connsiteX7" fmla="*/ 2185246 w 2258598"/>
                  <a:gd name="connsiteY7" fmla="*/ 2074454 h 2440214"/>
                  <a:gd name="connsiteX8" fmla="*/ 2019300 w 2258598"/>
                  <a:gd name="connsiteY8" fmla="*/ 2071067 h 2440214"/>
                  <a:gd name="connsiteX9" fmla="*/ 2087034 w 2258598"/>
                  <a:gd name="connsiteY9" fmla="*/ 2391107 h 2440214"/>
                  <a:gd name="connsiteX10" fmla="*/ 1259840 w 2258598"/>
                  <a:gd name="connsiteY10" fmla="*/ 2440214 h 2440214"/>
                  <a:gd name="connsiteX11" fmla="*/ 1249680 w 2258598"/>
                  <a:gd name="connsiteY11" fmla="*/ 2079534 h 2440214"/>
                  <a:gd name="connsiteX12" fmla="*/ 1132840 w 2258598"/>
                  <a:gd name="connsiteY12" fmla="*/ 2069374 h 2440214"/>
                  <a:gd name="connsiteX13" fmla="*/ 746760 w 2258598"/>
                  <a:gd name="connsiteY13" fmla="*/ 1530894 h 2440214"/>
                  <a:gd name="connsiteX14" fmla="*/ 574040 w 2258598"/>
                  <a:gd name="connsiteY14" fmla="*/ 967014 h 2440214"/>
                  <a:gd name="connsiteX15" fmla="*/ 411480 w 2258598"/>
                  <a:gd name="connsiteY15" fmla="*/ 987334 h 2440214"/>
                  <a:gd name="connsiteX16" fmla="*/ 309880 w 2258598"/>
                  <a:gd name="connsiteY16" fmla="*/ 591094 h 2440214"/>
                  <a:gd name="connsiteX17" fmla="*/ 55880 w 2258598"/>
                  <a:gd name="connsiteY17" fmla="*/ 575854 h 2440214"/>
                  <a:gd name="connsiteX18" fmla="*/ 0 w 2258598"/>
                  <a:gd name="connsiteY18" fmla="*/ 326934 h 2440214"/>
                  <a:gd name="connsiteX19" fmla="*/ 582506 w 2258598"/>
                  <a:gd name="connsiteY19" fmla="*/ 352334 h 2440214"/>
                  <a:gd name="connsiteX20" fmla="*/ 577064 w 2258598"/>
                  <a:gd name="connsiteY20" fmla="*/ 240453 h 2440214"/>
                  <a:gd name="connsiteX21" fmla="*/ 606335 w 2258598"/>
                  <a:gd name="connsiteY21" fmla="*/ 212634 h 2440214"/>
                  <a:gd name="connsiteX22" fmla="*/ 645160 w 2258598"/>
                  <a:gd name="connsiteY22" fmla="*/ 220254 h 2440214"/>
                  <a:gd name="connsiteX23" fmla="*/ 1165135 w 2258598"/>
                  <a:gd name="connsiteY23" fmla="*/ 0 h 2440214"/>
                  <a:gd name="connsiteX24" fmla="*/ 1408558 w 2258598"/>
                  <a:gd name="connsiteY24" fmla="*/ 13944 h 2440214"/>
                  <a:gd name="connsiteX25" fmla="*/ 1339996 w 2258598"/>
                  <a:gd name="connsiteY25" fmla="*/ 349487 h 2440214"/>
                  <a:gd name="connsiteX0" fmla="*/ 1339996 w 2258598"/>
                  <a:gd name="connsiteY0" fmla="*/ 349487 h 2440214"/>
                  <a:gd name="connsiteX1" fmla="*/ 1499704 w 2258598"/>
                  <a:gd name="connsiteY1" fmla="*/ 411102 h 2440214"/>
                  <a:gd name="connsiteX2" fmla="*/ 1512727 w 2258598"/>
                  <a:gd name="connsiteY2" fmla="*/ 801743 h 2440214"/>
                  <a:gd name="connsiteX3" fmla="*/ 1519237 w 2258598"/>
                  <a:gd name="connsiteY3" fmla="*/ 808253 h 2440214"/>
                  <a:gd name="connsiteX4" fmla="*/ 1732634 w 2258598"/>
                  <a:gd name="connsiteY4" fmla="*/ 877633 h 2440214"/>
                  <a:gd name="connsiteX5" fmla="*/ 1921833 w 2258598"/>
                  <a:gd name="connsiteY5" fmla="*/ 906681 h 2440214"/>
                  <a:gd name="connsiteX6" fmla="*/ 1921757 w 2258598"/>
                  <a:gd name="connsiteY6" fmla="*/ 1249406 h 2440214"/>
                  <a:gd name="connsiteX7" fmla="*/ 2258598 w 2258598"/>
                  <a:gd name="connsiteY7" fmla="*/ 1277533 h 2440214"/>
                  <a:gd name="connsiteX8" fmla="*/ 2185246 w 2258598"/>
                  <a:gd name="connsiteY8" fmla="*/ 2074454 h 2440214"/>
                  <a:gd name="connsiteX9" fmla="*/ 2019300 w 2258598"/>
                  <a:gd name="connsiteY9" fmla="*/ 2071067 h 2440214"/>
                  <a:gd name="connsiteX10" fmla="*/ 2087034 w 2258598"/>
                  <a:gd name="connsiteY10" fmla="*/ 2391107 h 2440214"/>
                  <a:gd name="connsiteX11" fmla="*/ 1259840 w 2258598"/>
                  <a:gd name="connsiteY11" fmla="*/ 2440214 h 2440214"/>
                  <a:gd name="connsiteX12" fmla="*/ 1249680 w 2258598"/>
                  <a:gd name="connsiteY12" fmla="*/ 2079534 h 2440214"/>
                  <a:gd name="connsiteX13" fmla="*/ 1132840 w 2258598"/>
                  <a:gd name="connsiteY13" fmla="*/ 2069374 h 2440214"/>
                  <a:gd name="connsiteX14" fmla="*/ 746760 w 2258598"/>
                  <a:gd name="connsiteY14" fmla="*/ 1530894 h 2440214"/>
                  <a:gd name="connsiteX15" fmla="*/ 574040 w 2258598"/>
                  <a:gd name="connsiteY15" fmla="*/ 967014 h 2440214"/>
                  <a:gd name="connsiteX16" fmla="*/ 411480 w 2258598"/>
                  <a:gd name="connsiteY16" fmla="*/ 987334 h 2440214"/>
                  <a:gd name="connsiteX17" fmla="*/ 309880 w 2258598"/>
                  <a:gd name="connsiteY17" fmla="*/ 591094 h 2440214"/>
                  <a:gd name="connsiteX18" fmla="*/ 55880 w 2258598"/>
                  <a:gd name="connsiteY18" fmla="*/ 575854 h 2440214"/>
                  <a:gd name="connsiteX19" fmla="*/ 0 w 2258598"/>
                  <a:gd name="connsiteY19" fmla="*/ 326934 h 2440214"/>
                  <a:gd name="connsiteX20" fmla="*/ 582506 w 2258598"/>
                  <a:gd name="connsiteY20" fmla="*/ 352334 h 2440214"/>
                  <a:gd name="connsiteX21" fmla="*/ 577064 w 2258598"/>
                  <a:gd name="connsiteY21" fmla="*/ 240453 h 2440214"/>
                  <a:gd name="connsiteX22" fmla="*/ 606335 w 2258598"/>
                  <a:gd name="connsiteY22" fmla="*/ 212634 h 2440214"/>
                  <a:gd name="connsiteX23" fmla="*/ 645160 w 2258598"/>
                  <a:gd name="connsiteY23" fmla="*/ 220254 h 2440214"/>
                  <a:gd name="connsiteX24" fmla="*/ 1165135 w 2258598"/>
                  <a:gd name="connsiteY24" fmla="*/ 0 h 2440214"/>
                  <a:gd name="connsiteX25" fmla="*/ 1408558 w 2258598"/>
                  <a:gd name="connsiteY25" fmla="*/ 13944 h 2440214"/>
                  <a:gd name="connsiteX26" fmla="*/ 1339996 w 2258598"/>
                  <a:gd name="connsiteY26" fmla="*/ 349487 h 2440214"/>
                  <a:gd name="connsiteX0" fmla="*/ 1339996 w 2258598"/>
                  <a:gd name="connsiteY0" fmla="*/ 349487 h 2440214"/>
                  <a:gd name="connsiteX1" fmla="*/ 1499704 w 2258598"/>
                  <a:gd name="connsiteY1" fmla="*/ 411102 h 2440214"/>
                  <a:gd name="connsiteX2" fmla="*/ 1512727 w 2258598"/>
                  <a:gd name="connsiteY2" fmla="*/ 801743 h 2440214"/>
                  <a:gd name="connsiteX3" fmla="*/ 1740601 w 2258598"/>
                  <a:gd name="connsiteY3" fmla="*/ 788721 h 2440214"/>
                  <a:gd name="connsiteX4" fmla="*/ 1732634 w 2258598"/>
                  <a:gd name="connsiteY4" fmla="*/ 877633 h 2440214"/>
                  <a:gd name="connsiteX5" fmla="*/ 1921833 w 2258598"/>
                  <a:gd name="connsiteY5" fmla="*/ 906681 h 2440214"/>
                  <a:gd name="connsiteX6" fmla="*/ 1921757 w 2258598"/>
                  <a:gd name="connsiteY6" fmla="*/ 1249406 h 2440214"/>
                  <a:gd name="connsiteX7" fmla="*/ 2258598 w 2258598"/>
                  <a:gd name="connsiteY7" fmla="*/ 1277533 h 2440214"/>
                  <a:gd name="connsiteX8" fmla="*/ 2185246 w 2258598"/>
                  <a:gd name="connsiteY8" fmla="*/ 2074454 h 2440214"/>
                  <a:gd name="connsiteX9" fmla="*/ 2019300 w 2258598"/>
                  <a:gd name="connsiteY9" fmla="*/ 2071067 h 2440214"/>
                  <a:gd name="connsiteX10" fmla="*/ 2087034 w 2258598"/>
                  <a:gd name="connsiteY10" fmla="*/ 2391107 h 2440214"/>
                  <a:gd name="connsiteX11" fmla="*/ 1259840 w 2258598"/>
                  <a:gd name="connsiteY11" fmla="*/ 2440214 h 2440214"/>
                  <a:gd name="connsiteX12" fmla="*/ 1249680 w 2258598"/>
                  <a:gd name="connsiteY12" fmla="*/ 2079534 h 2440214"/>
                  <a:gd name="connsiteX13" fmla="*/ 1132840 w 2258598"/>
                  <a:gd name="connsiteY13" fmla="*/ 2069374 h 2440214"/>
                  <a:gd name="connsiteX14" fmla="*/ 746760 w 2258598"/>
                  <a:gd name="connsiteY14" fmla="*/ 1530894 h 2440214"/>
                  <a:gd name="connsiteX15" fmla="*/ 574040 w 2258598"/>
                  <a:gd name="connsiteY15" fmla="*/ 967014 h 2440214"/>
                  <a:gd name="connsiteX16" fmla="*/ 411480 w 2258598"/>
                  <a:gd name="connsiteY16" fmla="*/ 987334 h 2440214"/>
                  <a:gd name="connsiteX17" fmla="*/ 309880 w 2258598"/>
                  <a:gd name="connsiteY17" fmla="*/ 591094 h 2440214"/>
                  <a:gd name="connsiteX18" fmla="*/ 55880 w 2258598"/>
                  <a:gd name="connsiteY18" fmla="*/ 575854 h 2440214"/>
                  <a:gd name="connsiteX19" fmla="*/ 0 w 2258598"/>
                  <a:gd name="connsiteY19" fmla="*/ 326934 h 2440214"/>
                  <a:gd name="connsiteX20" fmla="*/ 582506 w 2258598"/>
                  <a:gd name="connsiteY20" fmla="*/ 352334 h 2440214"/>
                  <a:gd name="connsiteX21" fmla="*/ 577064 w 2258598"/>
                  <a:gd name="connsiteY21" fmla="*/ 240453 h 2440214"/>
                  <a:gd name="connsiteX22" fmla="*/ 606335 w 2258598"/>
                  <a:gd name="connsiteY22" fmla="*/ 212634 h 2440214"/>
                  <a:gd name="connsiteX23" fmla="*/ 645160 w 2258598"/>
                  <a:gd name="connsiteY23" fmla="*/ 220254 h 2440214"/>
                  <a:gd name="connsiteX24" fmla="*/ 1165135 w 2258598"/>
                  <a:gd name="connsiteY24" fmla="*/ 0 h 2440214"/>
                  <a:gd name="connsiteX25" fmla="*/ 1408558 w 2258598"/>
                  <a:gd name="connsiteY25" fmla="*/ 13944 h 2440214"/>
                  <a:gd name="connsiteX26" fmla="*/ 1339996 w 2258598"/>
                  <a:gd name="connsiteY26" fmla="*/ 349487 h 2440214"/>
                  <a:gd name="connsiteX0" fmla="*/ 1339996 w 2258598"/>
                  <a:gd name="connsiteY0" fmla="*/ 349487 h 2440214"/>
                  <a:gd name="connsiteX1" fmla="*/ 1499704 w 2258598"/>
                  <a:gd name="connsiteY1" fmla="*/ 411102 h 2440214"/>
                  <a:gd name="connsiteX2" fmla="*/ 1512727 w 2258598"/>
                  <a:gd name="connsiteY2" fmla="*/ 801743 h 2440214"/>
                  <a:gd name="connsiteX3" fmla="*/ 1740601 w 2258598"/>
                  <a:gd name="connsiteY3" fmla="*/ 808251 h 2440214"/>
                  <a:gd name="connsiteX4" fmla="*/ 1732634 w 2258598"/>
                  <a:gd name="connsiteY4" fmla="*/ 877633 h 2440214"/>
                  <a:gd name="connsiteX5" fmla="*/ 1921833 w 2258598"/>
                  <a:gd name="connsiteY5" fmla="*/ 906681 h 2440214"/>
                  <a:gd name="connsiteX6" fmla="*/ 1921757 w 2258598"/>
                  <a:gd name="connsiteY6" fmla="*/ 1249406 h 2440214"/>
                  <a:gd name="connsiteX7" fmla="*/ 2258598 w 2258598"/>
                  <a:gd name="connsiteY7" fmla="*/ 1277533 h 2440214"/>
                  <a:gd name="connsiteX8" fmla="*/ 2185246 w 2258598"/>
                  <a:gd name="connsiteY8" fmla="*/ 2074454 h 2440214"/>
                  <a:gd name="connsiteX9" fmla="*/ 2019300 w 2258598"/>
                  <a:gd name="connsiteY9" fmla="*/ 2071067 h 2440214"/>
                  <a:gd name="connsiteX10" fmla="*/ 2087034 w 2258598"/>
                  <a:gd name="connsiteY10" fmla="*/ 2391107 h 2440214"/>
                  <a:gd name="connsiteX11" fmla="*/ 1259840 w 2258598"/>
                  <a:gd name="connsiteY11" fmla="*/ 2440214 h 2440214"/>
                  <a:gd name="connsiteX12" fmla="*/ 1249680 w 2258598"/>
                  <a:gd name="connsiteY12" fmla="*/ 2079534 h 2440214"/>
                  <a:gd name="connsiteX13" fmla="*/ 1132840 w 2258598"/>
                  <a:gd name="connsiteY13" fmla="*/ 2069374 h 2440214"/>
                  <a:gd name="connsiteX14" fmla="*/ 746760 w 2258598"/>
                  <a:gd name="connsiteY14" fmla="*/ 1530894 h 2440214"/>
                  <a:gd name="connsiteX15" fmla="*/ 574040 w 2258598"/>
                  <a:gd name="connsiteY15" fmla="*/ 967014 h 2440214"/>
                  <a:gd name="connsiteX16" fmla="*/ 411480 w 2258598"/>
                  <a:gd name="connsiteY16" fmla="*/ 987334 h 2440214"/>
                  <a:gd name="connsiteX17" fmla="*/ 309880 w 2258598"/>
                  <a:gd name="connsiteY17" fmla="*/ 591094 h 2440214"/>
                  <a:gd name="connsiteX18" fmla="*/ 55880 w 2258598"/>
                  <a:gd name="connsiteY18" fmla="*/ 575854 h 2440214"/>
                  <a:gd name="connsiteX19" fmla="*/ 0 w 2258598"/>
                  <a:gd name="connsiteY19" fmla="*/ 326934 h 2440214"/>
                  <a:gd name="connsiteX20" fmla="*/ 582506 w 2258598"/>
                  <a:gd name="connsiteY20" fmla="*/ 352334 h 2440214"/>
                  <a:gd name="connsiteX21" fmla="*/ 577064 w 2258598"/>
                  <a:gd name="connsiteY21" fmla="*/ 240453 h 2440214"/>
                  <a:gd name="connsiteX22" fmla="*/ 606335 w 2258598"/>
                  <a:gd name="connsiteY22" fmla="*/ 212634 h 2440214"/>
                  <a:gd name="connsiteX23" fmla="*/ 645160 w 2258598"/>
                  <a:gd name="connsiteY23" fmla="*/ 220254 h 2440214"/>
                  <a:gd name="connsiteX24" fmla="*/ 1165135 w 2258598"/>
                  <a:gd name="connsiteY24" fmla="*/ 0 h 2440214"/>
                  <a:gd name="connsiteX25" fmla="*/ 1408558 w 2258598"/>
                  <a:gd name="connsiteY25" fmla="*/ 13944 h 2440214"/>
                  <a:gd name="connsiteX26" fmla="*/ 1339996 w 2258598"/>
                  <a:gd name="connsiteY26" fmla="*/ 349487 h 2440214"/>
                  <a:gd name="connsiteX0" fmla="*/ 1339996 w 2258598"/>
                  <a:gd name="connsiteY0" fmla="*/ 349487 h 2440214"/>
                  <a:gd name="connsiteX1" fmla="*/ 1499704 w 2258598"/>
                  <a:gd name="connsiteY1" fmla="*/ 411102 h 2440214"/>
                  <a:gd name="connsiteX2" fmla="*/ 1512727 w 2258598"/>
                  <a:gd name="connsiteY2" fmla="*/ 801743 h 2440214"/>
                  <a:gd name="connsiteX3" fmla="*/ 1740601 w 2258598"/>
                  <a:gd name="connsiteY3" fmla="*/ 808251 h 2440214"/>
                  <a:gd name="connsiteX4" fmla="*/ 1732634 w 2258598"/>
                  <a:gd name="connsiteY4" fmla="*/ 877633 h 2440214"/>
                  <a:gd name="connsiteX5" fmla="*/ 1921833 w 2258598"/>
                  <a:gd name="connsiteY5" fmla="*/ 887148 h 2440214"/>
                  <a:gd name="connsiteX6" fmla="*/ 1921757 w 2258598"/>
                  <a:gd name="connsiteY6" fmla="*/ 1249406 h 2440214"/>
                  <a:gd name="connsiteX7" fmla="*/ 2258598 w 2258598"/>
                  <a:gd name="connsiteY7" fmla="*/ 1277533 h 2440214"/>
                  <a:gd name="connsiteX8" fmla="*/ 2185246 w 2258598"/>
                  <a:gd name="connsiteY8" fmla="*/ 2074454 h 2440214"/>
                  <a:gd name="connsiteX9" fmla="*/ 2019300 w 2258598"/>
                  <a:gd name="connsiteY9" fmla="*/ 2071067 h 2440214"/>
                  <a:gd name="connsiteX10" fmla="*/ 2087034 w 2258598"/>
                  <a:gd name="connsiteY10" fmla="*/ 2391107 h 2440214"/>
                  <a:gd name="connsiteX11" fmla="*/ 1259840 w 2258598"/>
                  <a:gd name="connsiteY11" fmla="*/ 2440214 h 2440214"/>
                  <a:gd name="connsiteX12" fmla="*/ 1249680 w 2258598"/>
                  <a:gd name="connsiteY12" fmla="*/ 2079534 h 2440214"/>
                  <a:gd name="connsiteX13" fmla="*/ 1132840 w 2258598"/>
                  <a:gd name="connsiteY13" fmla="*/ 2069374 h 2440214"/>
                  <a:gd name="connsiteX14" fmla="*/ 746760 w 2258598"/>
                  <a:gd name="connsiteY14" fmla="*/ 1530894 h 2440214"/>
                  <a:gd name="connsiteX15" fmla="*/ 574040 w 2258598"/>
                  <a:gd name="connsiteY15" fmla="*/ 967014 h 2440214"/>
                  <a:gd name="connsiteX16" fmla="*/ 411480 w 2258598"/>
                  <a:gd name="connsiteY16" fmla="*/ 987334 h 2440214"/>
                  <a:gd name="connsiteX17" fmla="*/ 309880 w 2258598"/>
                  <a:gd name="connsiteY17" fmla="*/ 591094 h 2440214"/>
                  <a:gd name="connsiteX18" fmla="*/ 55880 w 2258598"/>
                  <a:gd name="connsiteY18" fmla="*/ 575854 h 2440214"/>
                  <a:gd name="connsiteX19" fmla="*/ 0 w 2258598"/>
                  <a:gd name="connsiteY19" fmla="*/ 326934 h 2440214"/>
                  <a:gd name="connsiteX20" fmla="*/ 582506 w 2258598"/>
                  <a:gd name="connsiteY20" fmla="*/ 352334 h 2440214"/>
                  <a:gd name="connsiteX21" fmla="*/ 577064 w 2258598"/>
                  <a:gd name="connsiteY21" fmla="*/ 240453 h 2440214"/>
                  <a:gd name="connsiteX22" fmla="*/ 606335 w 2258598"/>
                  <a:gd name="connsiteY22" fmla="*/ 212634 h 2440214"/>
                  <a:gd name="connsiteX23" fmla="*/ 645160 w 2258598"/>
                  <a:gd name="connsiteY23" fmla="*/ 220254 h 2440214"/>
                  <a:gd name="connsiteX24" fmla="*/ 1165135 w 2258598"/>
                  <a:gd name="connsiteY24" fmla="*/ 0 h 2440214"/>
                  <a:gd name="connsiteX25" fmla="*/ 1408558 w 2258598"/>
                  <a:gd name="connsiteY25" fmla="*/ 13944 h 2440214"/>
                  <a:gd name="connsiteX26" fmla="*/ 1339996 w 2258598"/>
                  <a:gd name="connsiteY26" fmla="*/ 349487 h 2440214"/>
                  <a:gd name="connsiteX0" fmla="*/ 1339996 w 2258598"/>
                  <a:gd name="connsiteY0" fmla="*/ 349487 h 2440214"/>
                  <a:gd name="connsiteX1" fmla="*/ 1499704 w 2258598"/>
                  <a:gd name="connsiteY1" fmla="*/ 411102 h 2440214"/>
                  <a:gd name="connsiteX2" fmla="*/ 1512727 w 2258598"/>
                  <a:gd name="connsiteY2" fmla="*/ 801743 h 2440214"/>
                  <a:gd name="connsiteX3" fmla="*/ 1740601 w 2258598"/>
                  <a:gd name="connsiteY3" fmla="*/ 808251 h 2440214"/>
                  <a:gd name="connsiteX4" fmla="*/ 1732634 w 2258598"/>
                  <a:gd name="connsiteY4" fmla="*/ 877633 h 2440214"/>
                  <a:gd name="connsiteX5" fmla="*/ 1921833 w 2258598"/>
                  <a:gd name="connsiteY5" fmla="*/ 887148 h 2440214"/>
                  <a:gd name="connsiteX6" fmla="*/ 1921757 w 2258598"/>
                  <a:gd name="connsiteY6" fmla="*/ 1249406 h 2440214"/>
                  <a:gd name="connsiteX7" fmla="*/ 2258598 w 2258598"/>
                  <a:gd name="connsiteY7" fmla="*/ 1277533 h 2440214"/>
                  <a:gd name="connsiteX8" fmla="*/ 2185246 w 2258598"/>
                  <a:gd name="connsiteY8" fmla="*/ 2074454 h 2440214"/>
                  <a:gd name="connsiteX9" fmla="*/ 2214622 w 2258598"/>
                  <a:gd name="connsiteY9" fmla="*/ 2396604 h 2440214"/>
                  <a:gd name="connsiteX10" fmla="*/ 2087034 w 2258598"/>
                  <a:gd name="connsiteY10" fmla="*/ 2391107 h 2440214"/>
                  <a:gd name="connsiteX11" fmla="*/ 1259840 w 2258598"/>
                  <a:gd name="connsiteY11" fmla="*/ 2440214 h 2440214"/>
                  <a:gd name="connsiteX12" fmla="*/ 1249680 w 2258598"/>
                  <a:gd name="connsiteY12" fmla="*/ 2079534 h 2440214"/>
                  <a:gd name="connsiteX13" fmla="*/ 1132840 w 2258598"/>
                  <a:gd name="connsiteY13" fmla="*/ 2069374 h 2440214"/>
                  <a:gd name="connsiteX14" fmla="*/ 746760 w 2258598"/>
                  <a:gd name="connsiteY14" fmla="*/ 1530894 h 2440214"/>
                  <a:gd name="connsiteX15" fmla="*/ 574040 w 2258598"/>
                  <a:gd name="connsiteY15" fmla="*/ 967014 h 2440214"/>
                  <a:gd name="connsiteX16" fmla="*/ 411480 w 2258598"/>
                  <a:gd name="connsiteY16" fmla="*/ 987334 h 2440214"/>
                  <a:gd name="connsiteX17" fmla="*/ 309880 w 2258598"/>
                  <a:gd name="connsiteY17" fmla="*/ 591094 h 2440214"/>
                  <a:gd name="connsiteX18" fmla="*/ 55880 w 2258598"/>
                  <a:gd name="connsiteY18" fmla="*/ 575854 h 2440214"/>
                  <a:gd name="connsiteX19" fmla="*/ 0 w 2258598"/>
                  <a:gd name="connsiteY19" fmla="*/ 326934 h 2440214"/>
                  <a:gd name="connsiteX20" fmla="*/ 582506 w 2258598"/>
                  <a:gd name="connsiteY20" fmla="*/ 352334 h 2440214"/>
                  <a:gd name="connsiteX21" fmla="*/ 577064 w 2258598"/>
                  <a:gd name="connsiteY21" fmla="*/ 240453 h 2440214"/>
                  <a:gd name="connsiteX22" fmla="*/ 606335 w 2258598"/>
                  <a:gd name="connsiteY22" fmla="*/ 212634 h 2440214"/>
                  <a:gd name="connsiteX23" fmla="*/ 645160 w 2258598"/>
                  <a:gd name="connsiteY23" fmla="*/ 220254 h 2440214"/>
                  <a:gd name="connsiteX24" fmla="*/ 1165135 w 2258598"/>
                  <a:gd name="connsiteY24" fmla="*/ 0 h 2440214"/>
                  <a:gd name="connsiteX25" fmla="*/ 1408558 w 2258598"/>
                  <a:gd name="connsiteY25" fmla="*/ 13944 h 2440214"/>
                  <a:gd name="connsiteX26" fmla="*/ 1339996 w 2258598"/>
                  <a:gd name="connsiteY26" fmla="*/ 349487 h 244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58598" h="2440214">
                    <a:moveTo>
                      <a:pt x="1339996" y="349487"/>
                    </a:moveTo>
                    <a:lnTo>
                      <a:pt x="1499704" y="411102"/>
                    </a:lnTo>
                    <a:lnTo>
                      <a:pt x="1512727" y="801743"/>
                    </a:lnTo>
                    <a:lnTo>
                      <a:pt x="1740601" y="808251"/>
                    </a:lnTo>
                    <a:lnTo>
                      <a:pt x="1732634" y="877633"/>
                    </a:lnTo>
                    <a:lnTo>
                      <a:pt x="1921833" y="887148"/>
                    </a:lnTo>
                    <a:cubicBezTo>
                      <a:pt x="1921808" y="1001390"/>
                      <a:pt x="1921782" y="1135164"/>
                      <a:pt x="1921757" y="1249406"/>
                    </a:cubicBezTo>
                    <a:lnTo>
                      <a:pt x="2258598" y="1277533"/>
                    </a:lnTo>
                    <a:lnTo>
                      <a:pt x="2185246" y="2074454"/>
                    </a:lnTo>
                    <a:lnTo>
                      <a:pt x="2214622" y="2396604"/>
                    </a:lnTo>
                    <a:lnTo>
                      <a:pt x="2087034" y="2391107"/>
                    </a:lnTo>
                    <a:lnTo>
                      <a:pt x="1259840" y="2440214"/>
                    </a:lnTo>
                    <a:lnTo>
                      <a:pt x="1249680" y="2079534"/>
                    </a:lnTo>
                    <a:lnTo>
                      <a:pt x="1132840" y="2069374"/>
                    </a:lnTo>
                    <a:lnTo>
                      <a:pt x="746760" y="1530894"/>
                    </a:lnTo>
                    <a:lnTo>
                      <a:pt x="574040" y="967014"/>
                    </a:lnTo>
                    <a:lnTo>
                      <a:pt x="411480" y="987334"/>
                    </a:lnTo>
                    <a:lnTo>
                      <a:pt x="309880" y="591094"/>
                    </a:lnTo>
                    <a:lnTo>
                      <a:pt x="55880" y="575854"/>
                    </a:lnTo>
                    <a:lnTo>
                      <a:pt x="0" y="326934"/>
                    </a:lnTo>
                    <a:lnTo>
                      <a:pt x="582506" y="352334"/>
                    </a:lnTo>
                    <a:lnTo>
                      <a:pt x="577064" y="240453"/>
                    </a:lnTo>
                    <a:lnTo>
                      <a:pt x="606335" y="212634"/>
                    </a:lnTo>
                    <a:lnTo>
                      <a:pt x="645160" y="220254"/>
                    </a:lnTo>
                    <a:lnTo>
                      <a:pt x="1165135" y="0"/>
                    </a:lnTo>
                    <a:lnTo>
                      <a:pt x="1408558" y="13944"/>
                    </a:lnTo>
                    <a:lnTo>
                      <a:pt x="1339996" y="349487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  <a:p>
                <a:pPr algn="ctr"/>
                <a:endParaRPr lang="he-IL" sz="1100"/>
              </a:p>
            </p:txBody>
          </p:sp>
          <p:sp>
            <p:nvSpPr>
              <p:cNvPr id="15" name="צורה חופשית: צורה 14">
                <a:extLst>
                  <a:ext uri="{FF2B5EF4-FFF2-40B4-BE49-F238E27FC236}">
                    <a16:creationId xmlns:a16="http://schemas.microsoft.com/office/drawing/2014/main" id="{DC74AB27-B0A1-E0B9-448B-9E1DABE9538D}"/>
                  </a:ext>
                </a:extLst>
              </p:cNvPr>
              <p:cNvSpPr/>
              <p:nvPr/>
            </p:nvSpPr>
            <p:spPr>
              <a:xfrm>
                <a:off x="3438007" y="3270169"/>
                <a:ext cx="340406" cy="153282"/>
              </a:xfrm>
              <a:custGeom>
                <a:avLst/>
                <a:gdLst>
                  <a:gd name="connsiteX0" fmla="*/ 935567 w 990600"/>
                  <a:gd name="connsiteY0" fmla="*/ 838200 h 838200"/>
                  <a:gd name="connsiteX1" fmla="*/ 97367 w 990600"/>
                  <a:gd name="connsiteY1" fmla="*/ 825500 h 838200"/>
                  <a:gd name="connsiteX2" fmla="*/ 0 w 990600"/>
                  <a:gd name="connsiteY2" fmla="*/ 520700 h 838200"/>
                  <a:gd name="connsiteX3" fmla="*/ 0 w 990600"/>
                  <a:gd name="connsiteY3" fmla="*/ 0 h 838200"/>
                  <a:gd name="connsiteX4" fmla="*/ 990600 w 990600"/>
                  <a:gd name="connsiteY4" fmla="*/ 25400 h 838200"/>
                  <a:gd name="connsiteX5" fmla="*/ 935567 w 990600"/>
                  <a:gd name="connsiteY5" fmla="*/ 838200 h 838200"/>
                  <a:gd name="connsiteX0" fmla="*/ 935567 w 957943"/>
                  <a:gd name="connsiteY0" fmla="*/ 838200 h 838200"/>
                  <a:gd name="connsiteX1" fmla="*/ 97367 w 957943"/>
                  <a:gd name="connsiteY1" fmla="*/ 825500 h 838200"/>
                  <a:gd name="connsiteX2" fmla="*/ 0 w 957943"/>
                  <a:gd name="connsiteY2" fmla="*/ 520700 h 838200"/>
                  <a:gd name="connsiteX3" fmla="*/ 0 w 957943"/>
                  <a:gd name="connsiteY3" fmla="*/ 0 h 838200"/>
                  <a:gd name="connsiteX4" fmla="*/ 957943 w 957943"/>
                  <a:gd name="connsiteY4" fmla="*/ 439058 h 838200"/>
                  <a:gd name="connsiteX5" fmla="*/ 935567 w 957943"/>
                  <a:gd name="connsiteY5" fmla="*/ 838200 h 838200"/>
                  <a:gd name="connsiteX0" fmla="*/ 935567 w 957943"/>
                  <a:gd name="connsiteY0" fmla="*/ 451757 h 451757"/>
                  <a:gd name="connsiteX1" fmla="*/ 97367 w 957943"/>
                  <a:gd name="connsiteY1" fmla="*/ 439057 h 451757"/>
                  <a:gd name="connsiteX2" fmla="*/ 0 w 957943"/>
                  <a:gd name="connsiteY2" fmla="*/ 134257 h 451757"/>
                  <a:gd name="connsiteX3" fmla="*/ 21772 w 957943"/>
                  <a:gd name="connsiteY3" fmla="*/ 0 h 451757"/>
                  <a:gd name="connsiteX4" fmla="*/ 957943 w 957943"/>
                  <a:gd name="connsiteY4" fmla="*/ 52615 h 451757"/>
                  <a:gd name="connsiteX5" fmla="*/ 935567 w 957943"/>
                  <a:gd name="connsiteY5" fmla="*/ 451757 h 451757"/>
                  <a:gd name="connsiteX0" fmla="*/ 968224 w 990600"/>
                  <a:gd name="connsiteY0" fmla="*/ 419100 h 419100"/>
                  <a:gd name="connsiteX1" fmla="*/ 130024 w 990600"/>
                  <a:gd name="connsiteY1" fmla="*/ 406400 h 419100"/>
                  <a:gd name="connsiteX2" fmla="*/ 32657 w 990600"/>
                  <a:gd name="connsiteY2" fmla="*/ 101600 h 419100"/>
                  <a:gd name="connsiteX3" fmla="*/ 0 w 990600"/>
                  <a:gd name="connsiteY3" fmla="*/ 0 h 419100"/>
                  <a:gd name="connsiteX4" fmla="*/ 990600 w 990600"/>
                  <a:gd name="connsiteY4" fmla="*/ 19958 h 419100"/>
                  <a:gd name="connsiteX5" fmla="*/ 968224 w 990600"/>
                  <a:gd name="connsiteY5" fmla="*/ 419100 h 419100"/>
                  <a:gd name="connsiteX0" fmla="*/ 946453 w 990600"/>
                  <a:gd name="connsiteY0" fmla="*/ 435429 h 435429"/>
                  <a:gd name="connsiteX1" fmla="*/ 130024 w 990600"/>
                  <a:gd name="connsiteY1" fmla="*/ 406400 h 435429"/>
                  <a:gd name="connsiteX2" fmla="*/ 32657 w 990600"/>
                  <a:gd name="connsiteY2" fmla="*/ 101600 h 435429"/>
                  <a:gd name="connsiteX3" fmla="*/ 0 w 990600"/>
                  <a:gd name="connsiteY3" fmla="*/ 0 h 435429"/>
                  <a:gd name="connsiteX4" fmla="*/ 990600 w 990600"/>
                  <a:gd name="connsiteY4" fmla="*/ 19958 h 435429"/>
                  <a:gd name="connsiteX5" fmla="*/ 946453 w 990600"/>
                  <a:gd name="connsiteY5" fmla="*/ 435429 h 435429"/>
                  <a:gd name="connsiteX0" fmla="*/ 946453 w 979715"/>
                  <a:gd name="connsiteY0" fmla="*/ 435429 h 435429"/>
                  <a:gd name="connsiteX1" fmla="*/ 130024 w 979715"/>
                  <a:gd name="connsiteY1" fmla="*/ 406400 h 435429"/>
                  <a:gd name="connsiteX2" fmla="*/ 32657 w 979715"/>
                  <a:gd name="connsiteY2" fmla="*/ 101600 h 435429"/>
                  <a:gd name="connsiteX3" fmla="*/ 0 w 979715"/>
                  <a:gd name="connsiteY3" fmla="*/ 0 h 435429"/>
                  <a:gd name="connsiteX4" fmla="*/ 979715 w 979715"/>
                  <a:gd name="connsiteY4" fmla="*/ 36286 h 435429"/>
                  <a:gd name="connsiteX5" fmla="*/ 946453 w 979715"/>
                  <a:gd name="connsiteY5" fmla="*/ 435429 h 435429"/>
                  <a:gd name="connsiteX0" fmla="*/ 913796 w 947058"/>
                  <a:gd name="connsiteY0" fmla="*/ 424543 h 424543"/>
                  <a:gd name="connsiteX1" fmla="*/ 97367 w 947058"/>
                  <a:gd name="connsiteY1" fmla="*/ 395514 h 424543"/>
                  <a:gd name="connsiteX2" fmla="*/ 0 w 947058"/>
                  <a:gd name="connsiteY2" fmla="*/ 90714 h 424543"/>
                  <a:gd name="connsiteX3" fmla="*/ 70758 w 947058"/>
                  <a:gd name="connsiteY3" fmla="*/ 0 h 424543"/>
                  <a:gd name="connsiteX4" fmla="*/ 947058 w 947058"/>
                  <a:gd name="connsiteY4" fmla="*/ 25400 h 424543"/>
                  <a:gd name="connsiteX5" fmla="*/ 913796 w 947058"/>
                  <a:gd name="connsiteY5" fmla="*/ 424543 h 424543"/>
                  <a:gd name="connsiteX0" fmla="*/ 897467 w 930729"/>
                  <a:gd name="connsiteY0" fmla="*/ 424543 h 424543"/>
                  <a:gd name="connsiteX1" fmla="*/ 81038 w 930729"/>
                  <a:gd name="connsiteY1" fmla="*/ 395514 h 424543"/>
                  <a:gd name="connsiteX2" fmla="*/ 0 w 930729"/>
                  <a:gd name="connsiteY2" fmla="*/ 128814 h 424543"/>
                  <a:gd name="connsiteX3" fmla="*/ 54429 w 930729"/>
                  <a:gd name="connsiteY3" fmla="*/ 0 h 424543"/>
                  <a:gd name="connsiteX4" fmla="*/ 930729 w 930729"/>
                  <a:gd name="connsiteY4" fmla="*/ 25400 h 424543"/>
                  <a:gd name="connsiteX5" fmla="*/ 897467 w 930729"/>
                  <a:gd name="connsiteY5" fmla="*/ 424543 h 424543"/>
                  <a:gd name="connsiteX0" fmla="*/ 897467 w 930729"/>
                  <a:gd name="connsiteY0" fmla="*/ 419100 h 419100"/>
                  <a:gd name="connsiteX1" fmla="*/ 81038 w 930729"/>
                  <a:gd name="connsiteY1" fmla="*/ 390071 h 419100"/>
                  <a:gd name="connsiteX2" fmla="*/ 0 w 930729"/>
                  <a:gd name="connsiteY2" fmla="*/ 123371 h 419100"/>
                  <a:gd name="connsiteX3" fmla="*/ 21771 w 930729"/>
                  <a:gd name="connsiteY3" fmla="*/ 0 h 419100"/>
                  <a:gd name="connsiteX4" fmla="*/ 930729 w 930729"/>
                  <a:gd name="connsiteY4" fmla="*/ 19957 h 419100"/>
                  <a:gd name="connsiteX5" fmla="*/ 897467 w 930729"/>
                  <a:gd name="connsiteY5" fmla="*/ 4191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0729" h="419100">
                    <a:moveTo>
                      <a:pt x="897467" y="419100"/>
                    </a:moveTo>
                    <a:lnTo>
                      <a:pt x="81038" y="390071"/>
                    </a:lnTo>
                    <a:lnTo>
                      <a:pt x="0" y="123371"/>
                    </a:lnTo>
                    <a:lnTo>
                      <a:pt x="21771" y="0"/>
                    </a:lnTo>
                    <a:lnTo>
                      <a:pt x="930729" y="19957"/>
                    </a:lnTo>
                    <a:lnTo>
                      <a:pt x="897467" y="41910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grpSp>
            <p:nvGrpSpPr>
              <p:cNvPr id="44" name="קבוצה 43">
                <a:extLst>
                  <a:ext uri="{FF2B5EF4-FFF2-40B4-BE49-F238E27FC236}">
                    <a16:creationId xmlns:a16="http://schemas.microsoft.com/office/drawing/2014/main" id="{065D73B2-D1B3-8A7C-D8C2-761EF159686C}"/>
                  </a:ext>
                </a:extLst>
              </p:cNvPr>
              <p:cNvGrpSpPr/>
              <p:nvPr/>
            </p:nvGrpSpPr>
            <p:grpSpPr>
              <a:xfrm>
                <a:off x="3619557" y="1327340"/>
                <a:ext cx="839759" cy="625918"/>
                <a:chOff x="8828421" y="1245018"/>
                <a:chExt cx="839759" cy="625918"/>
              </a:xfrm>
            </p:grpSpPr>
            <p:sp>
              <p:nvSpPr>
                <p:cNvPr id="40" name="אליפסה 39">
                  <a:extLst>
                    <a:ext uri="{FF2B5EF4-FFF2-40B4-BE49-F238E27FC236}">
                      <a16:creationId xmlns:a16="http://schemas.microsoft.com/office/drawing/2014/main" id="{AC9B2139-AB24-83EF-04DD-666394FA0D52}"/>
                    </a:ext>
                  </a:extLst>
                </p:cNvPr>
                <p:cNvSpPr/>
                <p:nvPr/>
              </p:nvSpPr>
              <p:spPr>
                <a:xfrm>
                  <a:off x="9525000" y="1488047"/>
                  <a:ext cx="79945" cy="79534"/>
                </a:xfrm>
                <a:prstGeom prst="ellipse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41" name="תיבת טקסט 40">
                  <a:extLst>
                    <a:ext uri="{FF2B5EF4-FFF2-40B4-BE49-F238E27FC236}">
                      <a16:creationId xmlns:a16="http://schemas.microsoft.com/office/drawing/2014/main" id="{13115705-9C18-1BF9-89FF-9ED366CA5334}"/>
                    </a:ext>
                  </a:extLst>
                </p:cNvPr>
                <p:cNvSpPr txBox="1"/>
                <p:nvPr/>
              </p:nvSpPr>
              <p:spPr>
                <a:xfrm>
                  <a:off x="8828421" y="1245018"/>
                  <a:ext cx="839759" cy="62591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en-IL"/>
                  </a:defPPr>
                  <a:lvl1pPr>
                    <a:defRPr sz="1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lvl1pPr>
                  <a:lvl2pPr>
                    <a:defRPr>
                      <a:solidFill>
                        <a:schemeClr val="tx1"/>
                      </a:solidFill>
                    </a:defRPr>
                  </a:lvl2pPr>
                  <a:lvl3pPr>
                    <a:defRPr>
                      <a:solidFill>
                        <a:schemeClr val="tx1"/>
                      </a:solidFill>
                    </a:defRPr>
                  </a:lvl3pPr>
                  <a:lvl4pPr>
                    <a:defRPr>
                      <a:solidFill>
                        <a:schemeClr val="tx1"/>
                      </a:solidFill>
                    </a:defRPr>
                  </a:lvl4pPr>
                  <a:lvl5pPr>
                    <a:defRPr>
                      <a:solidFill>
                        <a:schemeClr val="tx1"/>
                      </a:solidFill>
                    </a:defRPr>
                  </a:lvl5pPr>
                  <a:lvl6pPr>
                    <a:defRPr>
                      <a:solidFill>
                        <a:schemeClr val="tx1"/>
                      </a:solidFill>
                    </a:defRPr>
                  </a:lvl6pPr>
                  <a:lvl7pPr>
                    <a:defRPr>
                      <a:solidFill>
                        <a:schemeClr val="tx1"/>
                      </a:solidFill>
                    </a:defRPr>
                  </a:lvl7pPr>
                  <a:lvl8pPr>
                    <a:defRPr>
                      <a:solidFill>
                        <a:schemeClr val="tx1"/>
                      </a:solidFill>
                    </a:defRPr>
                  </a:lvl8pPr>
                  <a:lvl9pPr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he-IL"/>
                    <a:t>גבעת התור</a:t>
                  </a:r>
                </a:p>
              </p:txBody>
            </p:sp>
          </p:grpSp>
          <p:sp>
            <p:nvSpPr>
              <p:cNvPr id="9" name="צורה חופשית: צורה 8">
                <a:extLst>
                  <a:ext uri="{FF2B5EF4-FFF2-40B4-BE49-F238E27FC236}">
                    <a16:creationId xmlns:a16="http://schemas.microsoft.com/office/drawing/2014/main" id="{938505B8-BE79-7EDE-EB8E-997677DF62F2}"/>
                  </a:ext>
                </a:extLst>
              </p:cNvPr>
              <p:cNvSpPr/>
              <p:nvPr/>
            </p:nvSpPr>
            <p:spPr>
              <a:xfrm>
                <a:off x="3890330" y="1572487"/>
                <a:ext cx="459186" cy="342936"/>
              </a:xfrm>
              <a:custGeom>
                <a:avLst/>
                <a:gdLst>
                  <a:gd name="connsiteX0" fmla="*/ 41835 w 944282"/>
                  <a:gd name="connsiteY0" fmla="*/ 0 h 705224"/>
                  <a:gd name="connsiteX1" fmla="*/ 0 w 944282"/>
                  <a:gd name="connsiteY1" fmla="*/ 167342 h 705224"/>
                  <a:gd name="connsiteX2" fmla="*/ 215153 w 944282"/>
                  <a:gd name="connsiteY2" fmla="*/ 215153 h 705224"/>
                  <a:gd name="connsiteX3" fmla="*/ 197223 w 944282"/>
                  <a:gd name="connsiteY3" fmla="*/ 394447 h 705224"/>
                  <a:gd name="connsiteX4" fmla="*/ 454212 w 944282"/>
                  <a:gd name="connsiteY4" fmla="*/ 543859 h 705224"/>
                  <a:gd name="connsiteX5" fmla="*/ 603623 w 944282"/>
                  <a:gd name="connsiteY5" fmla="*/ 561789 h 705224"/>
                  <a:gd name="connsiteX6" fmla="*/ 627529 w 944282"/>
                  <a:gd name="connsiteY6" fmla="*/ 693271 h 705224"/>
                  <a:gd name="connsiteX7" fmla="*/ 914400 w 944282"/>
                  <a:gd name="connsiteY7" fmla="*/ 705224 h 705224"/>
                  <a:gd name="connsiteX8" fmla="*/ 944282 w 944282"/>
                  <a:gd name="connsiteY8" fmla="*/ 185271 h 705224"/>
                  <a:gd name="connsiteX9" fmla="*/ 41835 w 944282"/>
                  <a:gd name="connsiteY9" fmla="*/ 0 h 70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282" h="705224">
                    <a:moveTo>
                      <a:pt x="41835" y="0"/>
                    </a:moveTo>
                    <a:lnTo>
                      <a:pt x="0" y="167342"/>
                    </a:lnTo>
                    <a:lnTo>
                      <a:pt x="215153" y="215153"/>
                    </a:lnTo>
                    <a:lnTo>
                      <a:pt x="197223" y="394447"/>
                    </a:lnTo>
                    <a:lnTo>
                      <a:pt x="454212" y="543859"/>
                    </a:lnTo>
                    <a:lnTo>
                      <a:pt x="603623" y="561789"/>
                    </a:lnTo>
                    <a:lnTo>
                      <a:pt x="627529" y="693271"/>
                    </a:lnTo>
                    <a:lnTo>
                      <a:pt x="914400" y="705224"/>
                    </a:lnTo>
                    <a:lnTo>
                      <a:pt x="944282" y="185271"/>
                    </a:lnTo>
                    <a:lnTo>
                      <a:pt x="41835" y="0"/>
                    </a:lnTo>
                    <a:close/>
                  </a:path>
                </a:pathLst>
              </a:custGeom>
              <a:solidFill>
                <a:srgbClr val="D385A3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21" name="צורה חופשית: צורה 20">
                <a:extLst>
                  <a:ext uri="{FF2B5EF4-FFF2-40B4-BE49-F238E27FC236}">
                    <a16:creationId xmlns:a16="http://schemas.microsoft.com/office/drawing/2014/main" id="{6F3676C3-8500-251E-9466-0279F94ABB10}"/>
                  </a:ext>
                </a:extLst>
              </p:cNvPr>
              <p:cNvSpPr/>
              <p:nvPr/>
            </p:nvSpPr>
            <p:spPr>
              <a:xfrm>
                <a:off x="4173327" y="2499276"/>
                <a:ext cx="457200" cy="494675"/>
              </a:xfrm>
              <a:custGeom>
                <a:avLst/>
                <a:gdLst>
                  <a:gd name="connsiteX0" fmla="*/ 74951 w 457200"/>
                  <a:gd name="connsiteY0" fmla="*/ 192374 h 494675"/>
                  <a:gd name="connsiteX1" fmla="*/ 137410 w 457200"/>
                  <a:gd name="connsiteY1" fmla="*/ 199869 h 494675"/>
                  <a:gd name="connsiteX2" fmla="*/ 194872 w 457200"/>
                  <a:gd name="connsiteY2" fmla="*/ 2498 h 494675"/>
                  <a:gd name="connsiteX3" fmla="*/ 222354 w 457200"/>
                  <a:gd name="connsiteY3" fmla="*/ 0 h 494675"/>
                  <a:gd name="connsiteX4" fmla="*/ 252334 w 457200"/>
                  <a:gd name="connsiteY4" fmla="*/ 19987 h 494675"/>
                  <a:gd name="connsiteX5" fmla="*/ 264826 w 457200"/>
                  <a:gd name="connsiteY5" fmla="*/ 22485 h 494675"/>
                  <a:gd name="connsiteX6" fmla="*/ 267325 w 457200"/>
                  <a:gd name="connsiteY6" fmla="*/ 42472 h 494675"/>
                  <a:gd name="connsiteX7" fmla="*/ 324787 w 457200"/>
                  <a:gd name="connsiteY7" fmla="*/ 37475 h 494675"/>
                  <a:gd name="connsiteX8" fmla="*/ 324787 w 457200"/>
                  <a:gd name="connsiteY8" fmla="*/ 59961 h 494675"/>
                  <a:gd name="connsiteX9" fmla="*/ 367259 w 457200"/>
                  <a:gd name="connsiteY9" fmla="*/ 54964 h 494675"/>
                  <a:gd name="connsiteX10" fmla="*/ 379751 w 457200"/>
                  <a:gd name="connsiteY10" fmla="*/ 147403 h 494675"/>
                  <a:gd name="connsiteX11" fmla="*/ 412230 w 457200"/>
                  <a:gd name="connsiteY11" fmla="*/ 197370 h 494675"/>
                  <a:gd name="connsiteX12" fmla="*/ 437213 w 457200"/>
                  <a:gd name="connsiteY12" fmla="*/ 239843 h 494675"/>
                  <a:gd name="connsiteX13" fmla="*/ 457200 w 457200"/>
                  <a:gd name="connsiteY13" fmla="*/ 297305 h 494675"/>
                  <a:gd name="connsiteX14" fmla="*/ 362262 w 457200"/>
                  <a:gd name="connsiteY14" fmla="*/ 329784 h 494675"/>
                  <a:gd name="connsiteX15" fmla="*/ 327285 w 457200"/>
                  <a:gd name="connsiteY15" fmla="*/ 262328 h 494675"/>
                  <a:gd name="connsiteX16" fmla="*/ 249836 w 457200"/>
                  <a:gd name="connsiteY16" fmla="*/ 294806 h 494675"/>
                  <a:gd name="connsiteX17" fmla="*/ 274820 w 457200"/>
                  <a:gd name="connsiteY17" fmla="*/ 372256 h 494675"/>
                  <a:gd name="connsiteX18" fmla="*/ 29980 w 457200"/>
                  <a:gd name="connsiteY18" fmla="*/ 494675 h 494675"/>
                  <a:gd name="connsiteX19" fmla="*/ 0 w 457200"/>
                  <a:gd name="connsiteY19" fmla="*/ 489679 h 494675"/>
                  <a:gd name="connsiteX20" fmla="*/ 74951 w 457200"/>
                  <a:gd name="connsiteY20" fmla="*/ 192374 h 4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7200" h="494675">
                    <a:moveTo>
                      <a:pt x="74951" y="192374"/>
                    </a:moveTo>
                    <a:lnTo>
                      <a:pt x="137410" y="199869"/>
                    </a:lnTo>
                    <a:lnTo>
                      <a:pt x="194872" y="2498"/>
                    </a:lnTo>
                    <a:lnTo>
                      <a:pt x="222354" y="0"/>
                    </a:lnTo>
                    <a:lnTo>
                      <a:pt x="252334" y="19987"/>
                    </a:lnTo>
                    <a:lnTo>
                      <a:pt x="264826" y="22485"/>
                    </a:lnTo>
                    <a:lnTo>
                      <a:pt x="267325" y="42472"/>
                    </a:lnTo>
                    <a:lnTo>
                      <a:pt x="324787" y="37475"/>
                    </a:lnTo>
                    <a:lnTo>
                      <a:pt x="324787" y="59961"/>
                    </a:lnTo>
                    <a:lnTo>
                      <a:pt x="367259" y="54964"/>
                    </a:lnTo>
                    <a:lnTo>
                      <a:pt x="379751" y="147403"/>
                    </a:lnTo>
                    <a:lnTo>
                      <a:pt x="412230" y="197370"/>
                    </a:lnTo>
                    <a:lnTo>
                      <a:pt x="437213" y="239843"/>
                    </a:lnTo>
                    <a:lnTo>
                      <a:pt x="457200" y="297305"/>
                    </a:lnTo>
                    <a:lnTo>
                      <a:pt x="362262" y="329784"/>
                    </a:lnTo>
                    <a:lnTo>
                      <a:pt x="327285" y="262328"/>
                    </a:lnTo>
                    <a:lnTo>
                      <a:pt x="249836" y="294806"/>
                    </a:lnTo>
                    <a:lnTo>
                      <a:pt x="274820" y="372256"/>
                    </a:lnTo>
                    <a:lnTo>
                      <a:pt x="29980" y="494675"/>
                    </a:lnTo>
                    <a:lnTo>
                      <a:pt x="0" y="489679"/>
                    </a:lnTo>
                    <a:lnTo>
                      <a:pt x="74951" y="192374"/>
                    </a:lnTo>
                    <a:close/>
                  </a:path>
                </a:pathLst>
              </a:custGeom>
              <a:solidFill>
                <a:srgbClr val="78304B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24" name="צורה חופשית: צורה 23">
                <a:extLst>
                  <a:ext uri="{FF2B5EF4-FFF2-40B4-BE49-F238E27FC236}">
                    <a16:creationId xmlns:a16="http://schemas.microsoft.com/office/drawing/2014/main" id="{33168CF7-1407-156E-C343-6C7AE296FB7A}"/>
                  </a:ext>
                </a:extLst>
              </p:cNvPr>
              <p:cNvSpPr/>
              <p:nvPr/>
            </p:nvSpPr>
            <p:spPr>
              <a:xfrm>
                <a:off x="3803262" y="2983771"/>
                <a:ext cx="328285" cy="169133"/>
              </a:xfrm>
              <a:custGeom>
                <a:avLst/>
                <a:gdLst>
                  <a:gd name="connsiteX0" fmla="*/ 17489 w 317292"/>
                  <a:gd name="connsiteY0" fmla="*/ 0 h 154898"/>
                  <a:gd name="connsiteX1" fmla="*/ 0 w 317292"/>
                  <a:gd name="connsiteY1" fmla="*/ 139908 h 154898"/>
                  <a:gd name="connsiteX2" fmla="*/ 292309 w 317292"/>
                  <a:gd name="connsiteY2" fmla="*/ 154898 h 154898"/>
                  <a:gd name="connsiteX3" fmla="*/ 317292 w 317292"/>
                  <a:gd name="connsiteY3" fmla="*/ 32478 h 154898"/>
                  <a:gd name="connsiteX4" fmla="*/ 17489 w 317292"/>
                  <a:gd name="connsiteY4" fmla="*/ 0 h 154898"/>
                  <a:gd name="connsiteX0" fmla="*/ 17489 w 317292"/>
                  <a:gd name="connsiteY0" fmla="*/ 0 h 171226"/>
                  <a:gd name="connsiteX1" fmla="*/ 0 w 317292"/>
                  <a:gd name="connsiteY1" fmla="*/ 139908 h 171226"/>
                  <a:gd name="connsiteX2" fmla="*/ 284144 w 317292"/>
                  <a:gd name="connsiteY2" fmla="*/ 171226 h 171226"/>
                  <a:gd name="connsiteX3" fmla="*/ 317292 w 317292"/>
                  <a:gd name="connsiteY3" fmla="*/ 32478 h 171226"/>
                  <a:gd name="connsiteX4" fmla="*/ 17489 w 317292"/>
                  <a:gd name="connsiteY4" fmla="*/ 0 h 171226"/>
                  <a:gd name="connsiteX0" fmla="*/ 17489 w 317292"/>
                  <a:gd name="connsiteY0" fmla="*/ 0 h 163062"/>
                  <a:gd name="connsiteX1" fmla="*/ 0 w 317292"/>
                  <a:gd name="connsiteY1" fmla="*/ 139908 h 163062"/>
                  <a:gd name="connsiteX2" fmla="*/ 286866 w 317292"/>
                  <a:gd name="connsiteY2" fmla="*/ 163062 h 163062"/>
                  <a:gd name="connsiteX3" fmla="*/ 317292 w 317292"/>
                  <a:gd name="connsiteY3" fmla="*/ 32478 h 163062"/>
                  <a:gd name="connsiteX4" fmla="*/ 17489 w 317292"/>
                  <a:gd name="connsiteY4" fmla="*/ 0 h 163062"/>
                  <a:gd name="connsiteX0" fmla="*/ 17489 w 331729"/>
                  <a:gd name="connsiteY0" fmla="*/ 0 h 163062"/>
                  <a:gd name="connsiteX1" fmla="*/ 0 w 331729"/>
                  <a:gd name="connsiteY1" fmla="*/ 139908 h 163062"/>
                  <a:gd name="connsiteX2" fmla="*/ 286866 w 331729"/>
                  <a:gd name="connsiteY2" fmla="*/ 163062 h 163062"/>
                  <a:gd name="connsiteX3" fmla="*/ 331729 w 331729"/>
                  <a:gd name="connsiteY3" fmla="*/ 30388 h 163062"/>
                  <a:gd name="connsiteX4" fmla="*/ 17489 w 331729"/>
                  <a:gd name="connsiteY4" fmla="*/ 0 h 163062"/>
                  <a:gd name="connsiteX0" fmla="*/ 17489 w 331729"/>
                  <a:gd name="connsiteY0" fmla="*/ 0 h 160972"/>
                  <a:gd name="connsiteX1" fmla="*/ 0 w 331729"/>
                  <a:gd name="connsiteY1" fmla="*/ 139908 h 160972"/>
                  <a:gd name="connsiteX2" fmla="*/ 308522 w 331729"/>
                  <a:gd name="connsiteY2" fmla="*/ 160972 h 160972"/>
                  <a:gd name="connsiteX3" fmla="*/ 331729 w 331729"/>
                  <a:gd name="connsiteY3" fmla="*/ 30388 h 160972"/>
                  <a:gd name="connsiteX4" fmla="*/ 17489 w 331729"/>
                  <a:gd name="connsiteY4" fmla="*/ 0 h 160972"/>
                  <a:gd name="connsiteX0" fmla="*/ 17489 w 331729"/>
                  <a:gd name="connsiteY0" fmla="*/ 0 h 160972"/>
                  <a:gd name="connsiteX1" fmla="*/ 0 w 331729"/>
                  <a:gd name="connsiteY1" fmla="*/ 133639 h 160972"/>
                  <a:gd name="connsiteX2" fmla="*/ 308522 w 331729"/>
                  <a:gd name="connsiteY2" fmla="*/ 160972 h 160972"/>
                  <a:gd name="connsiteX3" fmla="*/ 331729 w 331729"/>
                  <a:gd name="connsiteY3" fmla="*/ 30388 h 160972"/>
                  <a:gd name="connsiteX4" fmla="*/ 17489 w 331729"/>
                  <a:gd name="connsiteY4" fmla="*/ 0 h 160972"/>
                  <a:gd name="connsiteX0" fmla="*/ 17489 w 331729"/>
                  <a:gd name="connsiteY0" fmla="*/ 0 h 154703"/>
                  <a:gd name="connsiteX1" fmla="*/ 0 w 331729"/>
                  <a:gd name="connsiteY1" fmla="*/ 133639 h 154703"/>
                  <a:gd name="connsiteX2" fmla="*/ 308522 w 331729"/>
                  <a:gd name="connsiteY2" fmla="*/ 154703 h 154703"/>
                  <a:gd name="connsiteX3" fmla="*/ 331729 w 331729"/>
                  <a:gd name="connsiteY3" fmla="*/ 30388 h 154703"/>
                  <a:gd name="connsiteX4" fmla="*/ 17489 w 331729"/>
                  <a:gd name="connsiteY4" fmla="*/ 0 h 154703"/>
                  <a:gd name="connsiteX0" fmla="*/ 29519 w 331729"/>
                  <a:gd name="connsiteY0" fmla="*/ 0 h 148434"/>
                  <a:gd name="connsiteX1" fmla="*/ 0 w 331729"/>
                  <a:gd name="connsiteY1" fmla="*/ 127370 h 148434"/>
                  <a:gd name="connsiteX2" fmla="*/ 308522 w 331729"/>
                  <a:gd name="connsiteY2" fmla="*/ 148434 h 148434"/>
                  <a:gd name="connsiteX3" fmla="*/ 331729 w 331729"/>
                  <a:gd name="connsiteY3" fmla="*/ 24119 h 148434"/>
                  <a:gd name="connsiteX4" fmla="*/ 29519 w 331729"/>
                  <a:gd name="connsiteY4" fmla="*/ 0 h 14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729" h="148434">
                    <a:moveTo>
                      <a:pt x="29519" y="0"/>
                    </a:moveTo>
                    <a:lnTo>
                      <a:pt x="0" y="127370"/>
                    </a:lnTo>
                    <a:lnTo>
                      <a:pt x="308522" y="148434"/>
                    </a:lnTo>
                    <a:lnTo>
                      <a:pt x="331729" y="24119"/>
                    </a:lnTo>
                    <a:lnTo>
                      <a:pt x="29519" y="0"/>
                    </a:lnTo>
                    <a:close/>
                  </a:path>
                </a:pathLst>
              </a:custGeom>
              <a:solidFill>
                <a:srgbClr val="78304B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25" name="צורה חופשית: צורה 24">
                <a:extLst>
                  <a:ext uri="{FF2B5EF4-FFF2-40B4-BE49-F238E27FC236}">
                    <a16:creationId xmlns:a16="http://schemas.microsoft.com/office/drawing/2014/main" id="{A362780E-DAB8-262E-A507-8A8333E0D531}"/>
                  </a:ext>
                </a:extLst>
              </p:cNvPr>
              <p:cNvSpPr/>
              <p:nvPr/>
            </p:nvSpPr>
            <p:spPr>
              <a:xfrm>
                <a:off x="3719306" y="2403781"/>
                <a:ext cx="555305" cy="593227"/>
              </a:xfrm>
              <a:custGeom>
                <a:avLst/>
                <a:gdLst>
                  <a:gd name="connsiteX0" fmla="*/ 547141 w 547141"/>
                  <a:gd name="connsiteY0" fmla="*/ 22486 h 579620"/>
                  <a:gd name="connsiteX1" fmla="*/ 407233 w 547141"/>
                  <a:gd name="connsiteY1" fmla="*/ 579620 h 579620"/>
                  <a:gd name="connsiteX2" fmla="*/ 197371 w 547141"/>
                  <a:gd name="connsiteY2" fmla="*/ 557135 h 579620"/>
                  <a:gd name="connsiteX3" fmla="*/ 0 w 547141"/>
                  <a:gd name="connsiteY3" fmla="*/ 544643 h 579620"/>
                  <a:gd name="connsiteX4" fmla="*/ 44971 w 547141"/>
                  <a:gd name="connsiteY4" fmla="*/ 344774 h 579620"/>
                  <a:gd name="connsiteX5" fmla="*/ 159895 w 547141"/>
                  <a:gd name="connsiteY5" fmla="*/ 364761 h 579620"/>
                  <a:gd name="connsiteX6" fmla="*/ 169889 w 547141"/>
                  <a:gd name="connsiteY6" fmla="*/ 334781 h 579620"/>
                  <a:gd name="connsiteX7" fmla="*/ 189875 w 547141"/>
                  <a:gd name="connsiteY7" fmla="*/ 334781 h 579620"/>
                  <a:gd name="connsiteX8" fmla="*/ 254833 w 547141"/>
                  <a:gd name="connsiteY8" fmla="*/ 29981 h 579620"/>
                  <a:gd name="connsiteX9" fmla="*/ 427220 w 547141"/>
                  <a:gd name="connsiteY9" fmla="*/ 69954 h 579620"/>
                  <a:gd name="connsiteX10" fmla="*/ 452203 w 547141"/>
                  <a:gd name="connsiteY10" fmla="*/ 0 h 579620"/>
                  <a:gd name="connsiteX11" fmla="*/ 547141 w 547141"/>
                  <a:gd name="connsiteY11" fmla="*/ 22486 h 579620"/>
                  <a:gd name="connsiteX0" fmla="*/ 547141 w 547141"/>
                  <a:gd name="connsiteY0" fmla="*/ 22486 h 593227"/>
                  <a:gd name="connsiteX1" fmla="*/ 429005 w 547141"/>
                  <a:gd name="connsiteY1" fmla="*/ 593227 h 593227"/>
                  <a:gd name="connsiteX2" fmla="*/ 197371 w 547141"/>
                  <a:gd name="connsiteY2" fmla="*/ 557135 h 593227"/>
                  <a:gd name="connsiteX3" fmla="*/ 0 w 547141"/>
                  <a:gd name="connsiteY3" fmla="*/ 544643 h 593227"/>
                  <a:gd name="connsiteX4" fmla="*/ 44971 w 547141"/>
                  <a:gd name="connsiteY4" fmla="*/ 344774 h 593227"/>
                  <a:gd name="connsiteX5" fmla="*/ 159895 w 547141"/>
                  <a:gd name="connsiteY5" fmla="*/ 364761 h 593227"/>
                  <a:gd name="connsiteX6" fmla="*/ 169889 w 547141"/>
                  <a:gd name="connsiteY6" fmla="*/ 334781 h 593227"/>
                  <a:gd name="connsiteX7" fmla="*/ 189875 w 547141"/>
                  <a:gd name="connsiteY7" fmla="*/ 334781 h 593227"/>
                  <a:gd name="connsiteX8" fmla="*/ 254833 w 547141"/>
                  <a:gd name="connsiteY8" fmla="*/ 29981 h 593227"/>
                  <a:gd name="connsiteX9" fmla="*/ 427220 w 547141"/>
                  <a:gd name="connsiteY9" fmla="*/ 69954 h 593227"/>
                  <a:gd name="connsiteX10" fmla="*/ 452203 w 547141"/>
                  <a:gd name="connsiteY10" fmla="*/ 0 h 593227"/>
                  <a:gd name="connsiteX11" fmla="*/ 547141 w 547141"/>
                  <a:gd name="connsiteY11" fmla="*/ 22486 h 593227"/>
                  <a:gd name="connsiteX0" fmla="*/ 555305 w 555305"/>
                  <a:gd name="connsiteY0" fmla="*/ 22486 h 593227"/>
                  <a:gd name="connsiteX1" fmla="*/ 429005 w 555305"/>
                  <a:gd name="connsiteY1" fmla="*/ 593227 h 593227"/>
                  <a:gd name="connsiteX2" fmla="*/ 197371 w 555305"/>
                  <a:gd name="connsiteY2" fmla="*/ 557135 h 593227"/>
                  <a:gd name="connsiteX3" fmla="*/ 0 w 555305"/>
                  <a:gd name="connsiteY3" fmla="*/ 544643 h 593227"/>
                  <a:gd name="connsiteX4" fmla="*/ 44971 w 555305"/>
                  <a:gd name="connsiteY4" fmla="*/ 344774 h 593227"/>
                  <a:gd name="connsiteX5" fmla="*/ 159895 w 555305"/>
                  <a:gd name="connsiteY5" fmla="*/ 364761 h 593227"/>
                  <a:gd name="connsiteX6" fmla="*/ 169889 w 555305"/>
                  <a:gd name="connsiteY6" fmla="*/ 334781 h 593227"/>
                  <a:gd name="connsiteX7" fmla="*/ 189875 w 555305"/>
                  <a:gd name="connsiteY7" fmla="*/ 334781 h 593227"/>
                  <a:gd name="connsiteX8" fmla="*/ 254833 w 555305"/>
                  <a:gd name="connsiteY8" fmla="*/ 29981 h 593227"/>
                  <a:gd name="connsiteX9" fmla="*/ 427220 w 555305"/>
                  <a:gd name="connsiteY9" fmla="*/ 69954 h 593227"/>
                  <a:gd name="connsiteX10" fmla="*/ 452203 w 555305"/>
                  <a:gd name="connsiteY10" fmla="*/ 0 h 593227"/>
                  <a:gd name="connsiteX11" fmla="*/ 555305 w 555305"/>
                  <a:gd name="connsiteY11" fmla="*/ 22486 h 593227"/>
                  <a:gd name="connsiteX0" fmla="*/ 555305 w 555305"/>
                  <a:gd name="connsiteY0" fmla="*/ 22486 h 593227"/>
                  <a:gd name="connsiteX1" fmla="*/ 429005 w 555305"/>
                  <a:gd name="connsiteY1" fmla="*/ 593227 h 593227"/>
                  <a:gd name="connsiteX2" fmla="*/ 197371 w 555305"/>
                  <a:gd name="connsiteY2" fmla="*/ 557135 h 593227"/>
                  <a:gd name="connsiteX3" fmla="*/ 0 w 555305"/>
                  <a:gd name="connsiteY3" fmla="*/ 544643 h 593227"/>
                  <a:gd name="connsiteX4" fmla="*/ 44971 w 555305"/>
                  <a:gd name="connsiteY4" fmla="*/ 344774 h 593227"/>
                  <a:gd name="connsiteX5" fmla="*/ 159895 w 555305"/>
                  <a:gd name="connsiteY5" fmla="*/ 364761 h 593227"/>
                  <a:gd name="connsiteX6" fmla="*/ 169889 w 555305"/>
                  <a:gd name="connsiteY6" fmla="*/ 334781 h 593227"/>
                  <a:gd name="connsiteX7" fmla="*/ 189875 w 555305"/>
                  <a:gd name="connsiteY7" fmla="*/ 334781 h 593227"/>
                  <a:gd name="connsiteX8" fmla="*/ 254833 w 555305"/>
                  <a:gd name="connsiteY8" fmla="*/ 29981 h 593227"/>
                  <a:gd name="connsiteX9" fmla="*/ 410891 w 555305"/>
                  <a:gd name="connsiteY9" fmla="*/ 69954 h 593227"/>
                  <a:gd name="connsiteX10" fmla="*/ 452203 w 555305"/>
                  <a:gd name="connsiteY10" fmla="*/ 0 h 593227"/>
                  <a:gd name="connsiteX11" fmla="*/ 555305 w 555305"/>
                  <a:gd name="connsiteY11" fmla="*/ 22486 h 59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5305" h="593227">
                    <a:moveTo>
                      <a:pt x="555305" y="22486"/>
                    </a:moveTo>
                    <a:lnTo>
                      <a:pt x="429005" y="593227"/>
                    </a:lnTo>
                    <a:lnTo>
                      <a:pt x="197371" y="557135"/>
                    </a:lnTo>
                    <a:lnTo>
                      <a:pt x="0" y="544643"/>
                    </a:lnTo>
                    <a:lnTo>
                      <a:pt x="44971" y="344774"/>
                    </a:lnTo>
                    <a:lnTo>
                      <a:pt x="159895" y="364761"/>
                    </a:lnTo>
                    <a:lnTo>
                      <a:pt x="169889" y="334781"/>
                    </a:lnTo>
                    <a:lnTo>
                      <a:pt x="189875" y="334781"/>
                    </a:lnTo>
                    <a:lnTo>
                      <a:pt x="254833" y="29981"/>
                    </a:lnTo>
                    <a:lnTo>
                      <a:pt x="410891" y="69954"/>
                    </a:lnTo>
                    <a:lnTo>
                      <a:pt x="452203" y="0"/>
                    </a:lnTo>
                    <a:lnTo>
                      <a:pt x="555305" y="22486"/>
                    </a:lnTo>
                    <a:close/>
                  </a:path>
                </a:pathLst>
              </a:custGeom>
              <a:solidFill>
                <a:srgbClr val="78304B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26" name="צורה חופשית: צורה 25">
                <a:extLst>
                  <a:ext uri="{FF2B5EF4-FFF2-40B4-BE49-F238E27FC236}">
                    <a16:creationId xmlns:a16="http://schemas.microsoft.com/office/drawing/2014/main" id="{83133B1F-E91F-326B-7A1D-97ED4CECC979}"/>
                  </a:ext>
                </a:extLst>
              </p:cNvPr>
              <p:cNvSpPr/>
              <p:nvPr/>
            </p:nvSpPr>
            <p:spPr>
              <a:xfrm>
                <a:off x="3710439" y="2975807"/>
                <a:ext cx="406649" cy="471428"/>
              </a:xfrm>
              <a:custGeom>
                <a:avLst/>
                <a:gdLst>
                  <a:gd name="connsiteX0" fmla="*/ 387246 w 387246"/>
                  <a:gd name="connsiteY0" fmla="*/ 169889 h 467194"/>
                  <a:gd name="connsiteX1" fmla="*/ 324787 w 387246"/>
                  <a:gd name="connsiteY1" fmla="*/ 467194 h 467194"/>
                  <a:gd name="connsiteX2" fmla="*/ 199869 w 387246"/>
                  <a:gd name="connsiteY2" fmla="*/ 462197 h 467194"/>
                  <a:gd name="connsiteX3" fmla="*/ 204866 w 387246"/>
                  <a:gd name="connsiteY3" fmla="*/ 322289 h 467194"/>
                  <a:gd name="connsiteX4" fmla="*/ 137410 w 387246"/>
                  <a:gd name="connsiteY4" fmla="*/ 319790 h 467194"/>
                  <a:gd name="connsiteX5" fmla="*/ 132413 w 387246"/>
                  <a:gd name="connsiteY5" fmla="*/ 302302 h 467194"/>
                  <a:gd name="connsiteX6" fmla="*/ 57463 w 387246"/>
                  <a:gd name="connsiteY6" fmla="*/ 294807 h 467194"/>
                  <a:gd name="connsiteX7" fmla="*/ 59961 w 387246"/>
                  <a:gd name="connsiteY7" fmla="*/ 149902 h 467194"/>
                  <a:gd name="connsiteX8" fmla="*/ 0 w 387246"/>
                  <a:gd name="connsiteY8" fmla="*/ 144905 h 467194"/>
                  <a:gd name="connsiteX9" fmla="*/ 12492 w 387246"/>
                  <a:gd name="connsiteY9" fmla="*/ 0 h 467194"/>
                  <a:gd name="connsiteX10" fmla="*/ 117423 w 387246"/>
                  <a:gd name="connsiteY10" fmla="*/ 9994 h 467194"/>
                  <a:gd name="connsiteX11" fmla="*/ 92440 w 387246"/>
                  <a:gd name="connsiteY11" fmla="*/ 149902 h 467194"/>
                  <a:gd name="connsiteX12" fmla="*/ 387246 w 387246"/>
                  <a:gd name="connsiteY12" fmla="*/ 169889 h 46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7246" h="467194">
                    <a:moveTo>
                      <a:pt x="387246" y="169889"/>
                    </a:moveTo>
                    <a:lnTo>
                      <a:pt x="324787" y="467194"/>
                    </a:lnTo>
                    <a:lnTo>
                      <a:pt x="199869" y="462197"/>
                    </a:lnTo>
                    <a:lnTo>
                      <a:pt x="204866" y="322289"/>
                    </a:lnTo>
                    <a:lnTo>
                      <a:pt x="137410" y="319790"/>
                    </a:lnTo>
                    <a:lnTo>
                      <a:pt x="132413" y="302302"/>
                    </a:lnTo>
                    <a:lnTo>
                      <a:pt x="57463" y="294807"/>
                    </a:lnTo>
                    <a:cubicBezTo>
                      <a:pt x="58296" y="246505"/>
                      <a:pt x="59128" y="198204"/>
                      <a:pt x="59961" y="149902"/>
                    </a:cubicBezTo>
                    <a:lnTo>
                      <a:pt x="0" y="144905"/>
                    </a:lnTo>
                    <a:lnTo>
                      <a:pt x="12492" y="0"/>
                    </a:lnTo>
                    <a:lnTo>
                      <a:pt x="117423" y="9994"/>
                    </a:lnTo>
                    <a:lnTo>
                      <a:pt x="92440" y="149902"/>
                    </a:lnTo>
                    <a:lnTo>
                      <a:pt x="387246" y="169889"/>
                    </a:lnTo>
                    <a:close/>
                  </a:path>
                </a:pathLst>
              </a:custGeom>
              <a:solidFill>
                <a:srgbClr val="78304B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grpSp>
            <p:nvGrpSpPr>
              <p:cNvPr id="74" name="קבוצה 73">
                <a:extLst>
                  <a:ext uri="{FF2B5EF4-FFF2-40B4-BE49-F238E27FC236}">
                    <a16:creationId xmlns:a16="http://schemas.microsoft.com/office/drawing/2014/main" id="{35A573C4-7DFB-EF31-297E-CC58CF91EED5}"/>
                  </a:ext>
                </a:extLst>
              </p:cNvPr>
              <p:cNvGrpSpPr/>
              <p:nvPr/>
            </p:nvGrpSpPr>
            <p:grpSpPr>
              <a:xfrm>
                <a:off x="3262233" y="2720125"/>
                <a:ext cx="978155" cy="646331"/>
                <a:chOff x="8663884" y="1298192"/>
                <a:chExt cx="978155" cy="646331"/>
              </a:xfrm>
            </p:grpSpPr>
            <p:sp>
              <p:nvSpPr>
                <p:cNvPr id="75" name="אליפסה 74">
                  <a:extLst>
                    <a:ext uri="{FF2B5EF4-FFF2-40B4-BE49-F238E27FC236}">
                      <a16:creationId xmlns:a16="http://schemas.microsoft.com/office/drawing/2014/main" id="{C51C357B-D14E-3F42-9C4E-E853C38141DF}"/>
                    </a:ext>
                  </a:extLst>
                </p:cNvPr>
                <p:cNvSpPr/>
                <p:nvPr/>
              </p:nvSpPr>
              <p:spPr>
                <a:xfrm>
                  <a:off x="9525000" y="1488047"/>
                  <a:ext cx="79945" cy="79534"/>
                </a:xfrm>
                <a:prstGeom prst="ellipse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76" name="תיבת טקסט 75">
                  <a:extLst>
                    <a:ext uri="{FF2B5EF4-FFF2-40B4-BE49-F238E27FC236}">
                      <a16:creationId xmlns:a16="http://schemas.microsoft.com/office/drawing/2014/main" id="{8D98DCFC-194C-5761-BE38-A785C6CEE6B0}"/>
                    </a:ext>
                  </a:extLst>
                </p:cNvPr>
                <p:cNvSpPr txBox="1"/>
                <p:nvPr/>
              </p:nvSpPr>
              <p:spPr>
                <a:xfrm>
                  <a:off x="8663884" y="1298192"/>
                  <a:ext cx="978155" cy="646331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he-IL" sz="1100"/>
                    <a:t>נס ציונה מרכז</a:t>
                  </a:r>
                </a:p>
              </p:txBody>
            </p:sp>
          </p:grpSp>
          <p:sp>
            <p:nvSpPr>
              <p:cNvPr id="33" name="צורה חופשית: צורה 32">
                <a:extLst>
                  <a:ext uri="{FF2B5EF4-FFF2-40B4-BE49-F238E27FC236}">
                    <a16:creationId xmlns:a16="http://schemas.microsoft.com/office/drawing/2014/main" id="{2A78B1A6-1906-090B-6052-0D2DB71B7055}"/>
                  </a:ext>
                </a:extLst>
              </p:cNvPr>
              <p:cNvSpPr/>
              <p:nvPr/>
            </p:nvSpPr>
            <p:spPr>
              <a:xfrm>
                <a:off x="4162425" y="1908810"/>
                <a:ext cx="161923" cy="380832"/>
              </a:xfrm>
              <a:custGeom>
                <a:avLst/>
                <a:gdLst>
                  <a:gd name="connsiteX0" fmla="*/ 148590 w 148590"/>
                  <a:gd name="connsiteY0" fmla="*/ 0 h 510540"/>
                  <a:gd name="connsiteX1" fmla="*/ 140970 w 148590"/>
                  <a:gd name="connsiteY1" fmla="*/ 179070 h 510540"/>
                  <a:gd name="connsiteX2" fmla="*/ 125730 w 148590"/>
                  <a:gd name="connsiteY2" fmla="*/ 365760 h 510540"/>
                  <a:gd name="connsiteX3" fmla="*/ 87630 w 148590"/>
                  <a:gd name="connsiteY3" fmla="*/ 510540 h 510540"/>
                  <a:gd name="connsiteX4" fmla="*/ 0 w 148590"/>
                  <a:gd name="connsiteY4" fmla="*/ 483870 h 510540"/>
                  <a:gd name="connsiteX5" fmla="*/ 30480 w 148590"/>
                  <a:gd name="connsiteY5" fmla="*/ 350520 h 510540"/>
                  <a:gd name="connsiteX6" fmla="*/ 26670 w 148590"/>
                  <a:gd name="connsiteY6" fmla="*/ 3810 h 510540"/>
                  <a:gd name="connsiteX7" fmla="*/ 148590 w 148590"/>
                  <a:gd name="connsiteY7" fmla="*/ 0 h 510540"/>
                  <a:gd name="connsiteX0" fmla="*/ 148590 w 148590"/>
                  <a:gd name="connsiteY0" fmla="*/ 0 h 510540"/>
                  <a:gd name="connsiteX1" fmla="*/ 140970 w 148590"/>
                  <a:gd name="connsiteY1" fmla="*/ 179070 h 510540"/>
                  <a:gd name="connsiteX2" fmla="*/ 125730 w 148590"/>
                  <a:gd name="connsiteY2" fmla="*/ 365760 h 510540"/>
                  <a:gd name="connsiteX3" fmla="*/ 87630 w 148590"/>
                  <a:gd name="connsiteY3" fmla="*/ 510540 h 510540"/>
                  <a:gd name="connsiteX4" fmla="*/ 0 w 148590"/>
                  <a:gd name="connsiteY4" fmla="*/ 483870 h 510540"/>
                  <a:gd name="connsiteX5" fmla="*/ 30480 w 148590"/>
                  <a:gd name="connsiteY5" fmla="*/ 350520 h 510540"/>
                  <a:gd name="connsiteX6" fmla="*/ 24765 w 148590"/>
                  <a:gd name="connsiteY6" fmla="*/ 346234 h 510540"/>
                  <a:gd name="connsiteX7" fmla="*/ 26670 w 148590"/>
                  <a:gd name="connsiteY7" fmla="*/ 3810 h 510540"/>
                  <a:gd name="connsiteX8" fmla="*/ 148590 w 148590"/>
                  <a:gd name="connsiteY8" fmla="*/ 0 h 510540"/>
                  <a:gd name="connsiteX0" fmla="*/ 148590 w 148590"/>
                  <a:gd name="connsiteY0" fmla="*/ 0 h 510540"/>
                  <a:gd name="connsiteX1" fmla="*/ 140970 w 148590"/>
                  <a:gd name="connsiteY1" fmla="*/ 179070 h 510540"/>
                  <a:gd name="connsiteX2" fmla="*/ 125730 w 148590"/>
                  <a:gd name="connsiteY2" fmla="*/ 365760 h 510540"/>
                  <a:gd name="connsiteX3" fmla="*/ 87630 w 148590"/>
                  <a:gd name="connsiteY3" fmla="*/ 510540 h 510540"/>
                  <a:gd name="connsiteX4" fmla="*/ 0 w 148590"/>
                  <a:gd name="connsiteY4" fmla="*/ 483870 h 510540"/>
                  <a:gd name="connsiteX5" fmla="*/ 30480 w 148590"/>
                  <a:gd name="connsiteY5" fmla="*/ 350520 h 510540"/>
                  <a:gd name="connsiteX6" fmla="*/ 5715 w 148590"/>
                  <a:gd name="connsiteY6" fmla="*/ 179546 h 510540"/>
                  <a:gd name="connsiteX7" fmla="*/ 26670 w 148590"/>
                  <a:gd name="connsiteY7" fmla="*/ 3810 h 510540"/>
                  <a:gd name="connsiteX8" fmla="*/ 148590 w 148590"/>
                  <a:gd name="connsiteY8" fmla="*/ 0 h 510540"/>
                  <a:gd name="connsiteX0" fmla="*/ 153829 w 153829"/>
                  <a:gd name="connsiteY0" fmla="*/ 0 h 510540"/>
                  <a:gd name="connsiteX1" fmla="*/ 146209 w 153829"/>
                  <a:gd name="connsiteY1" fmla="*/ 179070 h 510540"/>
                  <a:gd name="connsiteX2" fmla="*/ 130969 w 153829"/>
                  <a:gd name="connsiteY2" fmla="*/ 365760 h 510540"/>
                  <a:gd name="connsiteX3" fmla="*/ 92869 w 153829"/>
                  <a:gd name="connsiteY3" fmla="*/ 510540 h 510540"/>
                  <a:gd name="connsiteX4" fmla="*/ 5239 w 153829"/>
                  <a:gd name="connsiteY4" fmla="*/ 483870 h 510540"/>
                  <a:gd name="connsiteX5" fmla="*/ 0 w 153829"/>
                  <a:gd name="connsiteY5" fmla="*/ 348139 h 510540"/>
                  <a:gd name="connsiteX6" fmla="*/ 10954 w 153829"/>
                  <a:gd name="connsiteY6" fmla="*/ 179546 h 510540"/>
                  <a:gd name="connsiteX7" fmla="*/ 31909 w 153829"/>
                  <a:gd name="connsiteY7" fmla="*/ 3810 h 510540"/>
                  <a:gd name="connsiteX8" fmla="*/ 153829 w 153829"/>
                  <a:gd name="connsiteY8" fmla="*/ 0 h 510540"/>
                  <a:gd name="connsiteX0" fmla="*/ 154780 w 154780"/>
                  <a:gd name="connsiteY0" fmla="*/ 0 h 510540"/>
                  <a:gd name="connsiteX1" fmla="*/ 147160 w 154780"/>
                  <a:gd name="connsiteY1" fmla="*/ 179070 h 510540"/>
                  <a:gd name="connsiteX2" fmla="*/ 131920 w 154780"/>
                  <a:gd name="connsiteY2" fmla="*/ 365760 h 510540"/>
                  <a:gd name="connsiteX3" fmla="*/ 93820 w 154780"/>
                  <a:gd name="connsiteY3" fmla="*/ 510540 h 510540"/>
                  <a:gd name="connsiteX4" fmla="*/ 6190 w 154780"/>
                  <a:gd name="connsiteY4" fmla="*/ 483870 h 510540"/>
                  <a:gd name="connsiteX5" fmla="*/ 951 w 154780"/>
                  <a:gd name="connsiteY5" fmla="*/ 348139 h 510540"/>
                  <a:gd name="connsiteX6" fmla="*/ 0 w 154780"/>
                  <a:gd name="connsiteY6" fmla="*/ 350996 h 510540"/>
                  <a:gd name="connsiteX7" fmla="*/ 11905 w 154780"/>
                  <a:gd name="connsiteY7" fmla="*/ 179546 h 510540"/>
                  <a:gd name="connsiteX8" fmla="*/ 32860 w 154780"/>
                  <a:gd name="connsiteY8" fmla="*/ 3810 h 510540"/>
                  <a:gd name="connsiteX9" fmla="*/ 154780 w 154780"/>
                  <a:gd name="connsiteY9" fmla="*/ 0 h 510540"/>
                  <a:gd name="connsiteX0" fmla="*/ 154780 w 154780"/>
                  <a:gd name="connsiteY0" fmla="*/ 0 h 510540"/>
                  <a:gd name="connsiteX1" fmla="*/ 147160 w 154780"/>
                  <a:gd name="connsiteY1" fmla="*/ 179070 h 510540"/>
                  <a:gd name="connsiteX2" fmla="*/ 131920 w 154780"/>
                  <a:gd name="connsiteY2" fmla="*/ 365760 h 510540"/>
                  <a:gd name="connsiteX3" fmla="*/ 93820 w 154780"/>
                  <a:gd name="connsiteY3" fmla="*/ 510540 h 510540"/>
                  <a:gd name="connsiteX4" fmla="*/ 6190 w 154780"/>
                  <a:gd name="connsiteY4" fmla="*/ 483870 h 510540"/>
                  <a:gd name="connsiteX5" fmla="*/ 951 w 154780"/>
                  <a:gd name="connsiteY5" fmla="*/ 348139 h 510540"/>
                  <a:gd name="connsiteX6" fmla="*/ 0 w 154780"/>
                  <a:gd name="connsiteY6" fmla="*/ 262890 h 510540"/>
                  <a:gd name="connsiteX7" fmla="*/ 11905 w 154780"/>
                  <a:gd name="connsiteY7" fmla="*/ 179546 h 510540"/>
                  <a:gd name="connsiteX8" fmla="*/ 32860 w 154780"/>
                  <a:gd name="connsiteY8" fmla="*/ 3810 h 510540"/>
                  <a:gd name="connsiteX9" fmla="*/ 154780 w 154780"/>
                  <a:gd name="connsiteY9" fmla="*/ 0 h 510540"/>
                  <a:gd name="connsiteX0" fmla="*/ 154780 w 154780"/>
                  <a:gd name="connsiteY0" fmla="*/ 0 h 510540"/>
                  <a:gd name="connsiteX1" fmla="*/ 147160 w 154780"/>
                  <a:gd name="connsiteY1" fmla="*/ 179070 h 510540"/>
                  <a:gd name="connsiteX2" fmla="*/ 131920 w 154780"/>
                  <a:gd name="connsiteY2" fmla="*/ 365760 h 510540"/>
                  <a:gd name="connsiteX3" fmla="*/ 93820 w 154780"/>
                  <a:gd name="connsiteY3" fmla="*/ 510540 h 510540"/>
                  <a:gd name="connsiteX4" fmla="*/ 6190 w 154780"/>
                  <a:gd name="connsiteY4" fmla="*/ 483870 h 510540"/>
                  <a:gd name="connsiteX5" fmla="*/ 27145 w 154780"/>
                  <a:gd name="connsiteY5" fmla="*/ 367189 h 510540"/>
                  <a:gd name="connsiteX6" fmla="*/ 0 w 154780"/>
                  <a:gd name="connsiteY6" fmla="*/ 262890 h 510540"/>
                  <a:gd name="connsiteX7" fmla="*/ 11905 w 154780"/>
                  <a:gd name="connsiteY7" fmla="*/ 179546 h 510540"/>
                  <a:gd name="connsiteX8" fmla="*/ 32860 w 154780"/>
                  <a:gd name="connsiteY8" fmla="*/ 3810 h 510540"/>
                  <a:gd name="connsiteX9" fmla="*/ 154780 w 154780"/>
                  <a:gd name="connsiteY9" fmla="*/ 0 h 510540"/>
                  <a:gd name="connsiteX0" fmla="*/ 159542 w 159542"/>
                  <a:gd name="connsiteY0" fmla="*/ 0 h 510540"/>
                  <a:gd name="connsiteX1" fmla="*/ 151922 w 159542"/>
                  <a:gd name="connsiteY1" fmla="*/ 179070 h 510540"/>
                  <a:gd name="connsiteX2" fmla="*/ 136682 w 159542"/>
                  <a:gd name="connsiteY2" fmla="*/ 365760 h 510540"/>
                  <a:gd name="connsiteX3" fmla="*/ 98582 w 159542"/>
                  <a:gd name="connsiteY3" fmla="*/ 510540 h 510540"/>
                  <a:gd name="connsiteX4" fmla="*/ 10952 w 159542"/>
                  <a:gd name="connsiteY4" fmla="*/ 483870 h 510540"/>
                  <a:gd name="connsiteX5" fmla="*/ 31907 w 159542"/>
                  <a:gd name="connsiteY5" fmla="*/ 367189 h 510540"/>
                  <a:gd name="connsiteX6" fmla="*/ 0 w 159542"/>
                  <a:gd name="connsiteY6" fmla="*/ 346234 h 510540"/>
                  <a:gd name="connsiteX7" fmla="*/ 16667 w 159542"/>
                  <a:gd name="connsiteY7" fmla="*/ 179546 h 510540"/>
                  <a:gd name="connsiteX8" fmla="*/ 37622 w 159542"/>
                  <a:gd name="connsiteY8" fmla="*/ 3810 h 510540"/>
                  <a:gd name="connsiteX9" fmla="*/ 159542 w 159542"/>
                  <a:gd name="connsiteY9" fmla="*/ 0 h 510540"/>
                  <a:gd name="connsiteX0" fmla="*/ 161923 w 161923"/>
                  <a:gd name="connsiteY0" fmla="*/ 0 h 510540"/>
                  <a:gd name="connsiteX1" fmla="*/ 154303 w 161923"/>
                  <a:gd name="connsiteY1" fmla="*/ 179070 h 510540"/>
                  <a:gd name="connsiteX2" fmla="*/ 139063 w 161923"/>
                  <a:gd name="connsiteY2" fmla="*/ 365760 h 510540"/>
                  <a:gd name="connsiteX3" fmla="*/ 100963 w 161923"/>
                  <a:gd name="connsiteY3" fmla="*/ 510540 h 510540"/>
                  <a:gd name="connsiteX4" fmla="*/ 13333 w 161923"/>
                  <a:gd name="connsiteY4" fmla="*/ 483870 h 510540"/>
                  <a:gd name="connsiteX5" fmla="*/ 34288 w 161923"/>
                  <a:gd name="connsiteY5" fmla="*/ 367189 h 510540"/>
                  <a:gd name="connsiteX6" fmla="*/ 0 w 161923"/>
                  <a:gd name="connsiteY6" fmla="*/ 365284 h 510540"/>
                  <a:gd name="connsiteX7" fmla="*/ 19048 w 161923"/>
                  <a:gd name="connsiteY7" fmla="*/ 179546 h 510540"/>
                  <a:gd name="connsiteX8" fmla="*/ 40003 w 161923"/>
                  <a:gd name="connsiteY8" fmla="*/ 3810 h 510540"/>
                  <a:gd name="connsiteX9" fmla="*/ 161923 w 161923"/>
                  <a:gd name="connsiteY9" fmla="*/ 0 h 510540"/>
                  <a:gd name="connsiteX0" fmla="*/ 161923 w 161923"/>
                  <a:gd name="connsiteY0" fmla="*/ 0 h 510540"/>
                  <a:gd name="connsiteX1" fmla="*/ 154303 w 161923"/>
                  <a:gd name="connsiteY1" fmla="*/ 179070 h 510540"/>
                  <a:gd name="connsiteX2" fmla="*/ 139063 w 161923"/>
                  <a:gd name="connsiteY2" fmla="*/ 365760 h 510540"/>
                  <a:gd name="connsiteX3" fmla="*/ 100963 w 161923"/>
                  <a:gd name="connsiteY3" fmla="*/ 510540 h 510540"/>
                  <a:gd name="connsiteX4" fmla="*/ 34288 w 161923"/>
                  <a:gd name="connsiteY4" fmla="*/ 367189 h 510540"/>
                  <a:gd name="connsiteX5" fmla="*/ 0 w 161923"/>
                  <a:gd name="connsiteY5" fmla="*/ 365284 h 510540"/>
                  <a:gd name="connsiteX6" fmla="*/ 19048 w 161923"/>
                  <a:gd name="connsiteY6" fmla="*/ 179546 h 510540"/>
                  <a:gd name="connsiteX7" fmla="*/ 40003 w 161923"/>
                  <a:gd name="connsiteY7" fmla="*/ 3810 h 510540"/>
                  <a:gd name="connsiteX8" fmla="*/ 161923 w 161923"/>
                  <a:gd name="connsiteY8" fmla="*/ 0 h 510540"/>
                  <a:gd name="connsiteX0" fmla="*/ 161923 w 161923"/>
                  <a:gd name="connsiteY0" fmla="*/ 0 h 367189"/>
                  <a:gd name="connsiteX1" fmla="*/ 154303 w 161923"/>
                  <a:gd name="connsiteY1" fmla="*/ 179070 h 367189"/>
                  <a:gd name="connsiteX2" fmla="*/ 139063 w 161923"/>
                  <a:gd name="connsiteY2" fmla="*/ 365760 h 367189"/>
                  <a:gd name="connsiteX3" fmla="*/ 34288 w 161923"/>
                  <a:gd name="connsiteY3" fmla="*/ 367189 h 367189"/>
                  <a:gd name="connsiteX4" fmla="*/ 0 w 161923"/>
                  <a:gd name="connsiteY4" fmla="*/ 365284 h 367189"/>
                  <a:gd name="connsiteX5" fmla="*/ 19048 w 161923"/>
                  <a:gd name="connsiteY5" fmla="*/ 179546 h 367189"/>
                  <a:gd name="connsiteX6" fmla="*/ 40003 w 161923"/>
                  <a:gd name="connsiteY6" fmla="*/ 3810 h 367189"/>
                  <a:gd name="connsiteX7" fmla="*/ 161923 w 161923"/>
                  <a:gd name="connsiteY7" fmla="*/ 0 h 367189"/>
                  <a:gd name="connsiteX0" fmla="*/ 161923 w 161923"/>
                  <a:gd name="connsiteY0" fmla="*/ 0 h 380832"/>
                  <a:gd name="connsiteX1" fmla="*/ 154303 w 161923"/>
                  <a:gd name="connsiteY1" fmla="*/ 179070 h 380832"/>
                  <a:gd name="connsiteX2" fmla="*/ 134039 w 161923"/>
                  <a:gd name="connsiteY2" fmla="*/ 380832 h 380832"/>
                  <a:gd name="connsiteX3" fmla="*/ 34288 w 161923"/>
                  <a:gd name="connsiteY3" fmla="*/ 367189 h 380832"/>
                  <a:gd name="connsiteX4" fmla="*/ 0 w 161923"/>
                  <a:gd name="connsiteY4" fmla="*/ 365284 h 380832"/>
                  <a:gd name="connsiteX5" fmla="*/ 19048 w 161923"/>
                  <a:gd name="connsiteY5" fmla="*/ 179546 h 380832"/>
                  <a:gd name="connsiteX6" fmla="*/ 40003 w 161923"/>
                  <a:gd name="connsiteY6" fmla="*/ 3810 h 380832"/>
                  <a:gd name="connsiteX7" fmla="*/ 161923 w 161923"/>
                  <a:gd name="connsiteY7" fmla="*/ 0 h 38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923" h="380832">
                    <a:moveTo>
                      <a:pt x="161923" y="0"/>
                    </a:moveTo>
                    <a:lnTo>
                      <a:pt x="154303" y="179070"/>
                    </a:lnTo>
                    <a:lnTo>
                      <a:pt x="134039" y="380832"/>
                    </a:lnTo>
                    <a:lnTo>
                      <a:pt x="34288" y="367189"/>
                    </a:lnTo>
                    <a:lnTo>
                      <a:pt x="0" y="365284"/>
                    </a:lnTo>
                    <a:lnTo>
                      <a:pt x="19048" y="179546"/>
                    </a:lnTo>
                    <a:lnTo>
                      <a:pt x="40003" y="3810"/>
                    </a:lnTo>
                    <a:lnTo>
                      <a:pt x="161923" y="0"/>
                    </a:lnTo>
                    <a:close/>
                  </a:path>
                </a:pathLst>
              </a:custGeom>
              <a:solidFill>
                <a:srgbClr val="E5B5C7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1" name="צורה חופשית: צורה 10">
                <a:extLst>
                  <a:ext uri="{FF2B5EF4-FFF2-40B4-BE49-F238E27FC236}">
                    <a16:creationId xmlns:a16="http://schemas.microsoft.com/office/drawing/2014/main" id="{080BD8EA-68B0-F196-948D-723F1DAA7168}"/>
                  </a:ext>
                </a:extLst>
              </p:cNvPr>
              <p:cNvSpPr/>
              <p:nvPr/>
            </p:nvSpPr>
            <p:spPr>
              <a:xfrm>
                <a:off x="3611427" y="2168521"/>
                <a:ext cx="909712" cy="160902"/>
              </a:xfrm>
              <a:custGeom>
                <a:avLst/>
                <a:gdLst>
                  <a:gd name="connsiteX0" fmla="*/ 0 w 1960245"/>
                  <a:gd name="connsiteY0" fmla="*/ 0 h 346710"/>
                  <a:gd name="connsiteX1" fmla="*/ 302895 w 1960245"/>
                  <a:gd name="connsiteY1" fmla="*/ 83820 h 346710"/>
                  <a:gd name="connsiteX2" fmla="*/ 241935 w 1960245"/>
                  <a:gd name="connsiteY2" fmla="*/ 285750 h 346710"/>
                  <a:gd name="connsiteX3" fmla="*/ 630555 w 1960245"/>
                  <a:gd name="connsiteY3" fmla="*/ 346710 h 346710"/>
                  <a:gd name="connsiteX4" fmla="*/ 662940 w 1960245"/>
                  <a:gd name="connsiteY4" fmla="*/ 180975 h 346710"/>
                  <a:gd name="connsiteX5" fmla="*/ 1493520 w 1960245"/>
                  <a:gd name="connsiteY5" fmla="*/ 247650 h 346710"/>
                  <a:gd name="connsiteX6" fmla="*/ 1960245 w 1960245"/>
                  <a:gd name="connsiteY6" fmla="*/ 60960 h 34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0245" h="346710">
                    <a:moveTo>
                      <a:pt x="0" y="0"/>
                    </a:moveTo>
                    <a:lnTo>
                      <a:pt x="302895" y="83820"/>
                    </a:lnTo>
                    <a:lnTo>
                      <a:pt x="241935" y="285750"/>
                    </a:lnTo>
                    <a:lnTo>
                      <a:pt x="630555" y="346710"/>
                    </a:lnTo>
                    <a:lnTo>
                      <a:pt x="662940" y="180975"/>
                    </a:lnTo>
                    <a:lnTo>
                      <a:pt x="1493520" y="247650"/>
                    </a:lnTo>
                    <a:lnTo>
                      <a:pt x="1960245" y="6096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34" name="צורה חופשית: צורה 33">
                <a:extLst>
                  <a:ext uri="{FF2B5EF4-FFF2-40B4-BE49-F238E27FC236}">
                    <a16:creationId xmlns:a16="http://schemas.microsoft.com/office/drawing/2014/main" id="{B09FFCE1-9FB2-EDAA-429A-2AFBF0F87A82}"/>
                  </a:ext>
                </a:extLst>
              </p:cNvPr>
              <p:cNvSpPr/>
              <p:nvPr/>
            </p:nvSpPr>
            <p:spPr>
              <a:xfrm>
                <a:off x="4320791" y="4913643"/>
                <a:ext cx="658167" cy="1121961"/>
              </a:xfrm>
              <a:custGeom>
                <a:avLst/>
                <a:gdLst>
                  <a:gd name="connsiteX0" fmla="*/ 0 w 658167"/>
                  <a:gd name="connsiteY0" fmla="*/ 95459 h 1150536"/>
                  <a:gd name="connsiteX1" fmla="*/ 211016 w 658167"/>
                  <a:gd name="connsiteY1" fmla="*/ 25121 h 1150536"/>
                  <a:gd name="connsiteX2" fmla="*/ 381838 w 658167"/>
                  <a:gd name="connsiteY2" fmla="*/ 0 h 1150536"/>
                  <a:gd name="connsiteX3" fmla="*/ 572756 w 658167"/>
                  <a:gd name="connsiteY3" fmla="*/ 0 h 1150536"/>
                  <a:gd name="connsiteX4" fmla="*/ 617974 w 658167"/>
                  <a:gd name="connsiteY4" fmla="*/ 10048 h 1150536"/>
                  <a:gd name="connsiteX5" fmla="*/ 542611 w 658167"/>
                  <a:gd name="connsiteY5" fmla="*/ 321547 h 1150536"/>
                  <a:gd name="connsiteX6" fmla="*/ 658167 w 658167"/>
                  <a:gd name="connsiteY6" fmla="*/ 356716 h 1150536"/>
                  <a:gd name="connsiteX7" fmla="*/ 522514 w 658167"/>
                  <a:gd name="connsiteY7" fmla="*/ 1150536 h 1150536"/>
                  <a:gd name="connsiteX8" fmla="*/ 437104 w 658167"/>
                  <a:gd name="connsiteY8" fmla="*/ 1135464 h 1150536"/>
                  <a:gd name="connsiteX9" fmla="*/ 306475 w 658167"/>
                  <a:gd name="connsiteY9" fmla="*/ 758651 h 1150536"/>
                  <a:gd name="connsiteX10" fmla="*/ 95460 w 658167"/>
                  <a:gd name="connsiteY10" fmla="*/ 301451 h 1150536"/>
                  <a:gd name="connsiteX11" fmla="*/ 0 w 658167"/>
                  <a:gd name="connsiteY11" fmla="*/ 95459 h 1150536"/>
                  <a:gd name="connsiteX0" fmla="*/ 0 w 658167"/>
                  <a:gd name="connsiteY0" fmla="*/ 95459 h 1135464"/>
                  <a:gd name="connsiteX1" fmla="*/ 211016 w 658167"/>
                  <a:gd name="connsiteY1" fmla="*/ 25121 h 1135464"/>
                  <a:gd name="connsiteX2" fmla="*/ 381838 w 658167"/>
                  <a:gd name="connsiteY2" fmla="*/ 0 h 1135464"/>
                  <a:gd name="connsiteX3" fmla="*/ 572756 w 658167"/>
                  <a:gd name="connsiteY3" fmla="*/ 0 h 1135464"/>
                  <a:gd name="connsiteX4" fmla="*/ 617974 w 658167"/>
                  <a:gd name="connsiteY4" fmla="*/ 10048 h 1135464"/>
                  <a:gd name="connsiteX5" fmla="*/ 542611 w 658167"/>
                  <a:gd name="connsiteY5" fmla="*/ 321547 h 1135464"/>
                  <a:gd name="connsiteX6" fmla="*/ 658167 w 658167"/>
                  <a:gd name="connsiteY6" fmla="*/ 356716 h 1135464"/>
                  <a:gd name="connsiteX7" fmla="*/ 539183 w 658167"/>
                  <a:gd name="connsiteY7" fmla="*/ 1121961 h 1135464"/>
                  <a:gd name="connsiteX8" fmla="*/ 437104 w 658167"/>
                  <a:gd name="connsiteY8" fmla="*/ 1135464 h 1135464"/>
                  <a:gd name="connsiteX9" fmla="*/ 306475 w 658167"/>
                  <a:gd name="connsiteY9" fmla="*/ 758651 h 1135464"/>
                  <a:gd name="connsiteX10" fmla="*/ 95460 w 658167"/>
                  <a:gd name="connsiteY10" fmla="*/ 301451 h 1135464"/>
                  <a:gd name="connsiteX11" fmla="*/ 0 w 658167"/>
                  <a:gd name="connsiteY11" fmla="*/ 95459 h 1135464"/>
                  <a:gd name="connsiteX0" fmla="*/ 0 w 658167"/>
                  <a:gd name="connsiteY0" fmla="*/ 95459 h 1121961"/>
                  <a:gd name="connsiteX1" fmla="*/ 211016 w 658167"/>
                  <a:gd name="connsiteY1" fmla="*/ 25121 h 1121961"/>
                  <a:gd name="connsiteX2" fmla="*/ 381838 w 658167"/>
                  <a:gd name="connsiteY2" fmla="*/ 0 h 1121961"/>
                  <a:gd name="connsiteX3" fmla="*/ 572756 w 658167"/>
                  <a:gd name="connsiteY3" fmla="*/ 0 h 1121961"/>
                  <a:gd name="connsiteX4" fmla="*/ 617974 w 658167"/>
                  <a:gd name="connsiteY4" fmla="*/ 10048 h 1121961"/>
                  <a:gd name="connsiteX5" fmla="*/ 542611 w 658167"/>
                  <a:gd name="connsiteY5" fmla="*/ 321547 h 1121961"/>
                  <a:gd name="connsiteX6" fmla="*/ 658167 w 658167"/>
                  <a:gd name="connsiteY6" fmla="*/ 356716 h 1121961"/>
                  <a:gd name="connsiteX7" fmla="*/ 539183 w 658167"/>
                  <a:gd name="connsiteY7" fmla="*/ 1121961 h 1121961"/>
                  <a:gd name="connsiteX8" fmla="*/ 429960 w 658167"/>
                  <a:gd name="connsiteY8" fmla="*/ 1111652 h 1121961"/>
                  <a:gd name="connsiteX9" fmla="*/ 306475 w 658167"/>
                  <a:gd name="connsiteY9" fmla="*/ 758651 h 1121961"/>
                  <a:gd name="connsiteX10" fmla="*/ 95460 w 658167"/>
                  <a:gd name="connsiteY10" fmla="*/ 301451 h 1121961"/>
                  <a:gd name="connsiteX11" fmla="*/ 0 w 658167"/>
                  <a:gd name="connsiteY11" fmla="*/ 95459 h 112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8167" h="1121961">
                    <a:moveTo>
                      <a:pt x="0" y="95459"/>
                    </a:moveTo>
                    <a:lnTo>
                      <a:pt x="211016" y="25121"/>
                    </a:lnTo>
                    <a:lnTo>
                      <a:pt x="381838" y="0"/>
                    </a:lnTo>
                    <a:lnTo>
                      <a:pt x="572756" y="0"/>
                    </a:lnTo>
                    <a:lnTo>
                      <a:pt x="617974" y="10048"/>
                    </a:lnTo>
                    <a:lnTo>
                      <a:pt x="542611" y="321547"/>
                    </a:lnTo>
                    <a:lnTo>
                      <a:pt x="658167" y="356716"/>
                    </a:lnTo>
                    <a:lnTo>
                      <a:pt x="539183" y="1121961"/>
                    </a:lnTo>
                    <a:lnTo>
                      <a:pt x="429960" y="1111652"/>
                    </a:lnTo>
                    <a:lnTo>
                      <a:pt x="306475" y="758651"/>
                    </a:lnTo>
                    <a:lnTo>
                      <a:pt x="95460" y="301451"/>
                    </a:lnTo>
                    <a:lnTo>
                      <a:pt x="0" y="95459"/>
                    </a:lnTo>
                    <a:close/>
                  </a:path>
                </a:pathLst>
              </a:custGeom>
              <a:solidFill>
                <a:srgbClr val="D385A3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35" name="צורה חופשית: צורה 34">
                <a:extLst>
                  <a:ext uri="{FF2B5EF4-FFF2-40B4-BE49-F238E27FC236}">
                    <a16:creationId xmlns:a16="http://schemas.microsoft.com/office/drawing/2014/main" id="{17D89FEF-D5EA-4FB0-4E5E-D65B477F7A55}"/>
                  </a:ext>
                </a:extLst>
              </p:cNvPr>
              <p:cNvSpPr/>
              <p:nvPr/>
            </p:nvSpPr>
            <p:spPr>
              <a:xfrm>
                <a:off x="4039437" y="5014127"/>
                <a:ext cx="653143" cy="949570"/>
              </a:xfrm>
              <a:custGeom>
                <a:avLst/>
                <a:gdLst>
                  <a:gd name="connsiteX0" fmla="*/ 256233 w 653143"/>
                  <a:gd name="connsiteY0" fmla="*/ 0 h 949570"/>
                  <a:gd name="connsiteX1" fmla="*/ 653143 w 653143"/>
                  <a:gd name="connsiteY1" fmla="*/ 949570 h 949570"/>
                  <a:gd name="connsiteX2" fmla="*/ 492370 w 653143"/>
                  <a:gd name="connsiteY2" fmla="*/ 944546 h 949570"/>
                  <a:gd name="connsiteX3" fmla="*/ 306475 w 653143"/>
                  <a:gd name="connsiteY3" fmla="*/ 919425 h 949570"/>
                  <a:gd name="connsiteX4" fmla="*/ 170822 w 653143"/>
                  <a:gd name="connsiteY4" fmla="*/ 823965 h 949570"/>
                  <a:gd name="connsiteX5" fmla="*/ 110532 w 653143"/>
                  <a:gd name="connsiteY5" fmla="*/ 773724 h 949570"/>
                  <a:gd name="connsiteX6" fmla="*/ 25121 w 653143"/>
                  <a:gd name="connsiteY6" fmla="*/ 612950 h 949570"/>
                  <a:gd name="connsiteX7" fmla="*/ 0 w 653143"/>
                  <a:gd name="connsiteY7" fmla="*/ 391886 h 949570"/>
                  <a:gd name="connsiteX8" fmla="*/ 125605 w 653143"/>
                  <a:gd name="connsiteY8" fmla="*/ 65315 h 949570"/>
                  <a:gd name="connsiteX9" fmla="*/ 256233 w 653143"/>
                  <a:gd name="connsiteY9" fmla="*/ 0 h 94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3143" h="949570">
                    <a:moveTo>
                      <a:pt x="256233" y="0"/>
                    </a:moveTo>
                    <a:lnTo>
                      <a:pt x="653143" y="949570"/>
                    </a:lnTo>
                    <a:lnTo>
                      <a:pt x="492370" y="944546"/>
                    </a:lnTo>
                    <a:lnTo>
                      <a:pt x="306475" y="919425"/>
                    </a:lnTo>
                    <a:lnTo>
                      <a:pt x="170822" y="823965"/>
                    </a:lnTo>
                    <a:lnTo>
                      <a:pt x="110532" y="773724"/>
                    </a:lnTo>
                    <a:lnTo>
                      <a:pt x="25121" y="612950"/>
                    </a:lnTo>
                    <a:lnTo>
                      <a:pt x="0" y="391886"/>
                    </a:lnTo>
                    <a:lnTo>
                      <a:pt x="125605" y="65315"/>
                    </a:lnTo>
                    <a:lnTo>
                      <a:pt x="256233" y="0"/>
                    </a:lnTo>
                    <a:close/>
                  </a:path>
                </a:pathLst>
              </a:custGeom>
              <a:solidFill>
                <a:srgbClr val="78304B">
                  <a:alpha val="9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grpSp>
            <p:nvGrpSpPr>
              <p:cNvPr id="77" name="קבוצה 76">
                <a:extLst>
                  <a:ext uri="{FF2B5EF4-FFF2-40B4-BE49-F238E27FC236}">
                    <a16:creationId xmlns:a16="http://schemas.microsoft.com/office/drawing/2014/main" id="{D15A6980-6EA0-F43F-A760-88A07A1C7F7E}"/>
                  </a:ext>
                </a:extLst>
              </p:cNvPr>
              <p:cNvGrpSpPr/>
              <p:nvPr/>
            </p:nvGrpSpPr>
            <p:grpSpPr>
              <a:xfrm>
                <a:off x="3569523" y="5256069"/>
                <a:ext cx="978155" cy="625918"/>
                <a:chOff x="8638687" y="1300247"/>
                <a:chExt cx="978155" cy="625918"/>
              </a:xfrm>
            </p:grpSpPr>
            <p:sp>
              <p:nvSpPr>
                <p:cNvPr id="78" name="אליפסה 77">
                  <a:extLst>
                    <a:ext uri="{FF2B5EF4-FFF2-40B4-BE49-F238E27FC236}">
                      <a16:creationId xmlns:a16="http://schemas.microsoft.com/office/drawing/2014/main" id="{13A0D713-C54E-D94B-6314-E2E3B6CE5EAC}"/>
                    </a:ext>
                  </a:extLst>
                </p:cNvPr>
                <p:cNvSpPr/>
                <p:nvPr/>
              </p:nvSpPr>
              <p:spPr>
                <a:xfrm>
                  <a:off x="9525000" y="1488047"/>
                  <a:ext cx="79945" cy="79534"/>
                </a:xfrm>
                <a:prstGeom prst="ellipse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83" name="תיבת טקסט 82">
                  <a:extLst>
                    <a:ext uri="{FF2B5EF4-FFF2-40B4-BE49-F238E27FC236}">
                      <a16:creationId xmlns:a16="http://schemas.microsoft.com/office/drawing/2014/main" id="{FF044D67-B094-07E2-848E-0600D485B7C8}"/>
                    </a:ext>
                  </a:extLst>
                </p:cNvPr>
                <p:cNvSpPr txBox="1"/>
                <p:nvPr/>
              </p:nvSpPr>
              <p:spPr>
                <a:xfrm>
                  <a:off x="8638687" y="1300247"/>
                  <a:ext cx="978155" cy="62591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en-IL"/>
                  </a:defPPr>
                  <a:lvl1pPr>
                    <a:defRPr sz="1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lvl1pPr>
                  <a:lvl2pPr>
                    <a:defRPr>
                      <a:solidFill>
                        <a:schemeClr val="tx1"/>
                      </a:solidFill>
                    </a:defRPr>
                  </a:lvl2pPr>
                  <a:lvl3pPr>
                    <a:defRPr>
                      <a:solidFill>
                        <a:schemeClr val="tx1"/>
                      </a:solidFill>
                    </a:defRPr>
                  </a:lvl3pPr>
                  <a:lvl4pPr>
                    <a:defRPr>
                      <a:solidFill>
                        <a:schemeClr val="tx1"/>
                      </a:solidFill>
                    </a:defRPr>
                  </a:lvl4pPr>
                  <a:lvl5pPr>
                    <a:defRPr>
                      <a:solidFill>
                        <a:schemeClr val="tx1"/>
                      </a:solidFill>
                    </a:defRPr>
                  </a:lvl5pPr>
                  <a:lvl6pPr>
                    <a:defRPr>
                      <a:solidFill>
                        <a:schemeClr val="tx1"/>
                      </a:solidFill>
                    </a:defRPr>
                  </a:lvl6pPr>
                  <a:lvl7pPr>
                    <a:defRPr>
                      <a:solidFill>
                        <a:schemeClr val="tx1"/>
                      </a:solidFill>
                    </a:defRPr>
                  </a:lvl7pPr>
                  <a:lvl8pPr>
                    <a:defRPr>
                      <a:solidFill>
                        <a:schemeClr val="tx1"/>
                      </a:solidFill>
                    </a:defRPr>
                  </a:lvl8pPr>
                  <a:lvl9pPr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he-IL"/>
                    <a:t>פארק המדע</a:t>
                  </a:r>
                </a:p>
              </p:txBody>
            </p:sp>
          </p:grpSp>
          <p:sp>
            <p:nvSpPr>
              <p:cNvPr id="49" name="תיבת טקסט 48">
                <a:extLst>
                  <a:ext uri="{FF2B5EF4-FFF2-40B4-BE49-F238E27FC236}">
                    <a16:creationId xmlns:a16="http://schemas.microsoft.com/office/drawing/2014/main" id="{2B7DA340-3618-1035-FB0E-8DE290A8AFCC}"/>
                  </a:ext>
                </a:extLst>
              </p:cNvPr>
              <p:cNvSpPr txBox="1"/>
              <p:nvPr/>
            </p:nvSpPr>
            <p:spPr>
              <a:xfrm>
                <a:off x="3140614" y="125481"/>
                <a:ext cx="1293196" cy="38002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1100"/>
                  <a:t>ראשון לציון</a:t>
                </a:r>
              </a:p>
            </p:txBody>
          </p:sp>
          <p:sp>
            <p:nvSpPr>
              <p:cNvPr id="61" name="תיבת טקסט 60">
                <a:extLst>
                  <a:ext uri="{FF2B5EF4-FFF2-40B4-BE49-F238E27FC236}">
                    <a16:creationId xmlns:a16="http://schemas.microsoft.com/office/drawing/2014/main" id="{B04D706C-FC76-A49A-6985-B5C534E2EC86}"/>
                  </a:ext>
                </a:extLst>
              </p:cNvPr>
              <p:cNvSpPr txBox="1"/>
              <p:nvPr/>
            </p:nvSpPr>
            <p:spPr>
              <a:xfrm>
                <a:off x="5322462" y="6481391"/>
                <a:ext cx="875940" cy="38002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1100"/>
                  <a:t>רחובות</a:t>
                </a:r>
              </a:p>
            </p:txBody>
          </p:sp>
          <p:grpSp>
            <p:nvGrpSpPr>
              <p:cNvPr id="3" name="קבוצה 2">
                <a:extLst>
                  <a:ext uri="{FF2B5EF4-FFF2-40B4-BE49-F238E27FC236}">
                    <a16:creationId xmlns:a16="http://schemas.microsoft.com/office/drawing/2014/main" id="{E2BE45E9-0C93-417F-0335-6FCF302B0D1B}"/>
                  </a:ext>
                </a:extLst>
              </p:cNvPr>
              <p:cNvGrpSpPr/>
              <p:nvPr/>
            </p:nvGrpSpPr>
            <p:grpSpPr>
              <a:xfrm>
                <a:off x="1837166" y="17481"/>
                <a:ext cx="5379191" cy="7076535"/>
                <a:chOff x="1837174" y="17481"/>
                <a:chExt cx="5379191" cy="7076535"/>
              </a:xfrm>
            </p:grpSpPr>
            <p:graphicFrame>
              <p:nvGraphicFramePr>
                <p:cNvPr id="188" name="אובייקט 187">
                  <a:extLst>
                    <a:ext uri="{FF2B5EF4-FFF2-40B4-BE49-F238E27FC236}">
                      <a16:creationId xmlns:a16="http://schemas.microsoft.com/office/drawing/2014/main" id="{961D087C-9B9A-5018-5C21-E3FF6F0B769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43611713"/>
                    </p:ext>
                  </p:extLst>
                </p:nvPr>
              </p:nvGraphicFramePr>
              <p:xfrm>
                <a:off x="1837174" y="1618595"/>
                <a:ext cx="4397944" cy="278307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AutoCAD LT Drawing" r:id="rId5" imgW="13209743" imgH="8356751" progId="AutoCADLT.Drawing.24">
                        <p:embed/>
                      </p:oleObj>
                    </mc:Choice>
                    <mc:Fallback>
                      <p:oleObj name="AutoCAD LT Drawing" r:id="rId5" imgW="13209743" imgH="8356751" progId="AutoCADLT.Drawing.24">
                        <p:embed/>
                        <p:pic>
                          <p:nvPicPr>
                            <p:cNvPr id="188" name="אובייקט 187">
                              <a:extLst>
                                <a:ext uri="{FF2B5EF4-FFF2-40B4-BE49-F238E27FC236}">
                                  <a16:creationId xmlns:a16="http://schemas.microsoft.com/office/drawing/2014/main" id="{961D087C-9B9A-5018-5C21-E3FF6F0B769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837174" y="1618595"/>
                              <a:ext cx="4397944" cy="278307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אובייקט 142">
                  <a:extLst>
                    <a:ext uri="{FF2B5EF4-FFF2-40B4-BE49-F238E27FC236}">
                      <a16:creationId xmlns:a16="http://schemas.microsoft.com/office/drawing/2014/main" id="{C811D444-552F-F7A1-047C-8F730612DC8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87896169"/>
                    </p:ext>
                  </p:extLst>
                </p:nvPr>
              </p:nvGraphicFramePr>
              <p:xfrm>
                <a:off x="2000980" y="17481"/>
                <a:ext cx="4554445" cy="294482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AutoCAD LT Drawing" r:id="rId7" imgW="13209743" imgH="8545068" progId="AutoCADLT.Drawing.24">
                        <p:embed/>
                      </p:oleObj>
                    </mc:Choice>
                    <mc:Fallback>
                      <p:oleObj name="AutoCAD LT Drawing" r:id="rId7" imgW="13209743" imgH="8545068" progId="AutoCADLT.Drawing.24">
                        <p:embed/>
                        <p:pic>
                          <p:nvPicPr>
                            <p:cNvPr id="143" name="אובייקט 142">
                              <a:extLst>
                                <a:ext uri="{FF2B5EF4-FFF2-40B4-BE49-F238E27FC236}">
                                  <a16:creationId xmlns:a16="http://schemas.microsoft.com/office/drawing/2014/main" id="{C811D444-552F-F7A1-047C-8F730612DC8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000980" y="17481"/>
                              <a:ext cx="4554445" cy="294482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" name="אובייקט 17">
                  <a:extLst>
                    <a:ext uri="{FF2B5EF4-FFF2-40B4-BE49-F238E27FC236}">
                      <a16:creationId xmlns:a16="http://schemas.microsoft.com/office/drawing/2014/main" id="{AE56AF81-D859-1D1D-A83F-E95A21E3C93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04513227"/>
                    </p:ext>
                  </p:extLst>
                </p:nvPr>
              </p:nvGraphicFramePr>
              <p:xfrm>
                <a:off x="1839974" y="3617400"/>
                <a:ext cx="5376391" cy="34766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AutoCAD LT Drawing" r:id="rId9" imgW="13209743" imgH="8545068" progId="AutoCADLT.Drawing.24">
                        <p:embed/>
                      </p:oleObj>
                    </mc:Choice>
                    <mc:Fallback>
                      <p:oleObj name="AutoCAD LT Drawing" r:id="rId9" imgW="13209743" imgH="8545068" progId="AutoCADLT.Drawing.24">
                        <p:embed/>
                        <p:pic>
                          <p:nvPicPr>
                            <p:cNvPr id="18" name="אובייקט 17">
                              <a:extLst>
                                <a:ext uri="{FF2B5EF4-FFF2-40B4-BE49-F238E27FC236}">
                                  <a16:creationId xmlns:a16="http://schemas.microsoft.com/office/drawing/2014/main" id="{AE56AF81-D859-1D1D-A83F-E95A21E3C93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839974" y="3617400"/>
                              <a:ext cx="5376391" cy="347661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72" name="קבוצה 71">
                <a:extLst>
                  <a:ext uri="{FF2B5EF4-FFF2-40B4-BE49-F238E27FC236}">
                    <a16:creationId xmlns:a16="http://schemas.microsoft.com/office/drawing/2014/main" id="{08B472D0-4DF7-30BA-4141-59F127303F0B}"/>
                  </a:ext>
                </a:extLst>
              </p:cNvPr>
              <p:cNvGrpSpPr/>
              <p:nvPr/>
            </p:nvGrpSpPr>
            <p:grpSpPr>
              <a:xfrm>
                <a:off x="-265756" y="282546"/>
                <a:ext cx="2002021" cy="2088122"/>
                <a:chOff x="9022095" y="3207277"/>
                <a:chExt cx="2822102" cy="2943474"/>
              </a:xfrm>
            </p:grpSpPr>
            <p:sp>
              <p:nvSpPr>
                <p:cNvPr id="52" name="תיבת טקסט 51">
                  <a:extLst>
                    <a:ext uri="{FF2B5EF4-FFF2-40B4-BE49-F238E27FC236}">
                      <a16:creationId xmlns:a16="http://schemas.microsoft.com/office/drawing/2014/main" id="{465E7CF3-025B-41F1-A7BF-968A6BC6793B}"/>
                    </a:ext>
                  </a:extLst>
                </p:cNvPr>
                <p:cNvSpPr txBox="1"/>
                <p:nvPr/>
              </p:nvSpPr>
              <p:spPr>
                <a:xfrm>
                  <a:off x="9022095" y="5228845"/>
                  <a:ext cx="1805985" cy="535690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>
                  <a:defPPr>
                    <a:defRPr lang="en-IL"/>
                  </a:defPPr>
                  <a:lvl1pPr>
                    <a:defRPr sz="1400"/>
                  </a:lvl1pPr>
                </a:lstStyle>
                <a:p>
                  <a:r>
                    <a:rPr lang="he-IL" sz="1100"/>
                    <a:t>מתחם מיוחד</a:t>
                  </a:r>
                </a:p>
              </p:txBody>
            </p:sp>
            <p:sp>
              <p:nvSpPr>
                <p:cNvPr id="53" name="תיבת טקסט 52">
                  <a:extLst>
                    <a:ext uri="{FF2B5EF4-FFF2-40B4-BE49-F238E27FC236}">
                      <a16:creationId xmlns:a16="http://schemas.microsoft.com/office/drawing/2014/main" id="{C8187CD3-4686-A429-9631-5A2749043B2E}"/>
                    </a:ext>
                  </a:extLst>
                </p:cNvPr>
                <p:cNvSpPr txBox="1"/>
                <p:nvPr/>
              </p:nvSpPr>
              <p:spPr>
                <a:xfrm>
                  <a:off x="9790182" y="5615061"/>
                  <a:ext cx="1037900" cy="535690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>
                  <a:defPPr>
                    <a:defRPr lang="en-IL"/>
                  </a:defPPr>
                  <a:lvl1pPr>
                    <a:defRPr sz="1400"/>
                  </a:lvl1pPr>
                </a:lstStyle>
                <a:p>
                  <a:r>
                    <a:rPr lang="he-IL" sz="1100"/>
                    <a:t>ציבורי</a:t>
                  </a:r>
                </a:p>
              </p:txBody>
            </p:sp>
            <p:sp>
              <p:nvSpPr>
                <p:cNvPr id="54" name="מלבן 53">
                  <a:extLst>
                    <a:ext uri="{FF2B5EF4-FFF2-40B4-BE49-F238E27FC236}">
                      <a16:creationId xmlns:a16="http://schemas.microsoft.com/office/drawing/2014/main" id="{419B91E3-0146-07BE-E5C0-287E86346FAB}"/>
                    </a:ext>
                  </a:extLst>
                </p:cNvPr>
                <p:cNvSpPr/>
                <p:nvPr/>
              </p:nvSpPr>
              <p:spPr>
                <a:xfrm>
                  <a:off x="10863480" y="5648444"/>
                  <a:ext cx="460280" cy="302972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58" name="מלבן 57">
                  <a:extLst>
                    <a:ext uri="{FF2B5EF4-FFF2-40B4-BE49-F238E27FC236}">
                      <a16:creationId xmlns:a16="http://schemas.microsoft.com/office/drawing/2014/main" id="{78CD8546-C01D-E287-8E4F-9FDD1539AD0E}"/>
                    </a:ext>
                  </a:extLst>
                </p:cNvPr>
                <p:cNvSpPr/>
                <p:nvPr/>
              </p:nvSpPr>
              <p:spPr>
                <a:xfrm>
                  <a:off x="11393851" y="5646400"/>
                  <a:ext cx="450346" cy="302972"/>
                </a:xfrm>
                <a:prstGeom prst="rect">
                  <a:avLst/>
                </a:prstGeom>
                <a:solidFill>
                  <a:srgbClr val="ED7123">
                    <a:alpha val="60000"/>
                  </a:srgbClr>
                </a:solidFill>
                <a:ln w="1270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30" name="תיבת טקסט 29">
                  <a:extLst>
                    <a:ext uri="{FF2B5EF4-FFF2-40B4-BE49-F238E27FC236}">
                      <a16:creationId xmlns:a16="http://schemas.microsoft.com/office/drawing/2014/main" id="{D1CE144F-8357-967D-9289-8BDF694BF161}"/>
                    </a:ext>
                  </a:extLst>
                </p:cNvPr>
                <p:cNvSpPr txBox="1"/>
                <p:nvPr/>
              </p:nvSpPr>
              <p:spPr>
                <a:xfrm>
                  <a:off x="10105052" y="4881426"/>
                  <a:ext cx="753946" cy="53569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en-IL"/>
                  </a:defPPr>
                  <a:lvl1pPr>
                    <a:defRPr sz="1400"/>
                  </a:lvl1pPr>
                </a:lstStyle>
                <a:p>
                  <a:r>
                    <a:rPr lang="en-US" sz="1100"/>
                    <a:t>6</a:t>
                  </a:r>
                  <a:endParaRPr lang="he-IL" sz="1100"/>
                </a:p>
              </p:txBody>
            </p:sp>
            <p:sp>
              <p:nvSpPr>
                <p:cNvPr id="32" name="מלבן 31">
                  <a:extLst>
                    <a:ext uri="{FF2B5EF4-FFF2-40B4-BE49-F238E27FC236}">
                      <a16:creationId xmlns:a16="http://schemas.microsoft.com/office/drawing/2014/main" id="{F36C629D-CF67-5766-651F-762884729062}"/>
                    </a:ext>
                  </a:extLst>
                </p:cNvPr>
                <p:cNvSpPr/>
                <p:nvPr/>
              </p:nvSpPr>
              <p:spPr>
                <a:xfrm>
                  <a:off x="10863480" y="4427681"/>
                  <a:ext cx="980716" cy="342899"/>
                </a:xfrm>
                <a:prstGeom prst="rect">
                  <a:avLst/>
                </a:prstGeom>
                <a:solidFill>
                  <a:srgbClr val="AB476D">
                    <a:alpha val="90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45" name="מלבן 44">
                  <a:extLst>
                    <a:ext uri="{FF2B5EF4-FFF2-40B4-BE49-F238E27FC236}">
                      <a16:creationId xmlns:a16="http://schemas.microsoft.com/office/drawing/2014/main" id="{7F71850C-537E-BFC4-7021-C92C426C12A5}"/>
                    </a:ext>
                  </a:extLst>
                </p:cNvPr>
                <p:cNvSpPr/>
                <p:nvPr/>
              </p:nvSpPr>
              <p:spPr>
                <a:xfrm>
                  <a:off x="10863478" y="4838983"/>
                  <a:ext cx="980717" cy="342899"/>
                </a:xfrm>
                <a:prstGeom prst="rect">
                  <a:avLst/>
                </a:prstGeom>
                <a:solidFill>
                  <a:srgbClr val="78304B">
                    <a:alpha val="90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id="{6B0EDC56-CAFE-1B4F-F6A7-7FA75F6ED20F}"/>
                    </a:ext>
                  </a:extLst>
                </p:cNvPr>
                <p:cNvSpPr txBox="1"/>
                <p:nvPr/>
              </p:nvSpPr>
              <p:spPr>
                <a:xfrm>
                  <a:off x="10233985" y="3617568"/>
                  <a:ext cx="595035" cy="53569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sz="1100"/>
                    <a:t>4</a:t>
                  </a:r>
                  <a:endParaRPr lang="he-IL" sz="1100"/>
                </a:p>
              </p:txBody>
            </p:sp>
            <p:sp>
              <p:nvSpPr>
                <p:cNvPr id="51" name="תיבת טקסט 50">
                  <a:extLst>
                    <a:ext uri="{FF2B5EF4-FFF2-40B4-BE49-F238E27FC236}">
                      <a16:creationId xmlns:a16="http://schemas.microsoft.com/office/drawing/2014/main" id="{75033471-8CD4-2CA8-1481-40C2F5E4E499}"/>
                    </a:ext>
                  </a:extLst>
                </p:cNvPr>
                <p:cNvSpPr txBox="1"/>
                <p:nvPr/>
              </p:nvSpPr>
              <p:spPr>
                <a:xfrm>
                  <a:off x="10105052" y="4427681"/>
                  <a:ext cx="753946" cy="53569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en-IL"/>
                  </a:defPPr>
                  <a:lvl1pPr>
                    <a:defRPr sz="1400"/>
                  </a:lvl1pPr>
                </a:lstStyle>
                <a:p>
                  <a:r>
                    <a:rPr lang="en-US" sz="1100"/>
                    <a:t>5</a:t>
                  </a:r>
                  <a:endParaRPr lang="he-IL" sz="1100"/>
                </a:p>
              </p:txBody>
            </p:sp>
            <p:sp>
              <p:nvSpPr>
                <p:cNvPr id="56" name="מלבן 55">
                  <a:extLst>
                    <a:ext uri="{FF2B5EF4-FFF2-40B4-BE49-F238E27FC236}">
                      <a16:creationId xmlns:a16="http://schemas.microsoft.com/office/drawing/2014/main" id="{FB674371-D93F-E06F-596A-F60086556036}"/>
                    </a:ext>
                  </a:extLst>
                </p:cNvPr>
                <p:cNvSpPr/>
                <p:nvPr/>
              </p:nvSpPr>
              <p:spPr>
                <a:xfrm>
                  <a:off x="10863478" y="4019860"/>
                  <a:ext cx="980717" cy="342899"/>
                </a:xfrm>
                <a:prstGeom prst="rect">
                  <a:avLst/>
                </a:prstGeom>
                <a:solidFill>
                  <a:srgbClr val="D385A3">
                    <a:alpha val="90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57" name="תיבת טקסט 56">
                  <a:extLst>
                    <a:ext uri="{FF2B5EF4-FFF2-40B4-BE49-F238E27FC236}">
                      <a16:creationId xmlns:a16="http://schemas.microsoft.com/office/drawing/2014/main" id="{A08276DB-8CCE-8A10-0975-4C199F582F77}"/>
                    </a:ext>
                  </a:extLst>
                </p:cNvPr>
                <p:cNvSpPr txBox="1"/>
                <p:nvPr/>
              </p:nvSpPr>
              <p:spPr>
                <a:xfrm>
                  <a:off x="10080199" y="4019858"/>
                  <a:ext cx="745766" cy="535690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>
                  <a:defPPr>
                    <a:defRPr lang="en-IL"/>
                  </a:defPPr>
                  <a:lvl1pPr>
                    <a:defRPr sz="1400"/>
                  </a:lvl1pPr>
                </a:lstStyle>
                <a:p>
                  <a:r>
                    <a:rPr lang="en-US" sz="1100"/>
                    <a:t>4.5</a:t>
                  </a:r>
                  <a:endParaRPr lang="he-IL" sz="1100"/>
                </a:p>
              </p:txBody>
            </p:sp>
            <p:sp>
              <p:nvSpPr>
                <p:cNvPr id="13" name="מלבן 12">
                  <a:extLst>
                    <a:ext uri="{FF2B5EF4-FFF2-40B4-BE49-F238E27FC236}">
                      <a16:creationId xmlns:a16="http://schemas.microsoft.com/office/drawing/2014/main" id="{541C31F1-6577-3861-9436-0C7DA521CE14}"/>
                    </a:ext>
                  </a:extLst>
                </p:cNvPr>
                <p:cNvSpPr/>
                <p:nvPr/>
              </p:nvSpPr>
              <p:spPr>
                <a:xfrm>
                  <a:off x="10863479" y="3207277"/>
                  <a:ext cx="977330" cy="342899"/>
                </a:xfrm>
                <a:prstGeom prst="rect">
                  <a:avLst/>
                </a:prstGeom>
                <a:solidFill>
                  <a:srgbClr val="F1DAE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16" name="תיבת טקסט 15">
                  <a:extLst>
                    <a:ext uri="{FF2B5EF4-FFF2-40B4-BE49-F238E27FC236}">
                      <a16:creationId xmlns:a16="http://schemas.microsoft.com/office/drawing/2014/main" id="{2CCE6299-9B16-CDF9-6A65-489129500D71}"/>
                    </a:ext>
                  </a:extLst>
                </p:cNvPr>
                <p:cNvSpPr txBox="1"/>
                <p:nvPr/>
              </p:nvSpPr>
              <p:spPr>
                <a:xfrm>
                  <a:off x="10253039" y="3260754"/>
                  <a:ext cx="595035" cy="53569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sz="1100"/>
                    <a:t>3</a:t>
                  </a:r>
                  <a:endParaRPr lang="he-IL" sz="1100"/>
                </a:p>
              </p:txBody>
            </p:sp>
            <p:sp>
              <p:nvSpPr>
                <p:cNvPr id="20" name="מלבן 19">
                  <a:extLst>
                    <a:ext uri="{FF2B5EF4-FFF2-40B4-BE49-F238E27FC236}">
                      <a16:creationId xmlns:a16="http://schemas.microsoft.com/office/drawing/2014/main" id="{4398F84B-0B11-A37A-7DA9-512BB15DA057}"/>
                    </a:ext>
                  </a:extLst>
                </p:cNvPr>
                <p:cNvSpPr/>
                <p:nvPr/>
              </p:nvSpPr>
              <p:spPr>
                <a:xfrm>
                  <a:off x="10863478" y="3603977"/>
                  <a:ext cx="980717" cy="342899"/>
                </a:xfrm>
                <a:prstGeom prst="rect">
                  <a:avLst/>
                </a:prstGeom>
                <a:solidFill>
                  <a:srgbClr val="E5B5C7">
                    <a:alpha val="90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70" name="מלבן 69">
                  <a:extLst>
                    <a:ext uri="{FF2B5EF4-FFF2-40B4-BE49-F238E27FC236}">
                      <a16:creationId xmlns:a16="http://schemas.microsoft.com/office/drawing/2014/main" id="{25105F5E-3A3D-A959-9F6B-44F9B010E80A}"/>
                    </a:ext>
                  </a:extLst>
                </p:cNvPr>
                <p:cNvSpPr/>
                <p:nvPr/>
              </p:nvSpPr>
              <p:spPr>
                <a:xfrm>
                  <a:off x="10863480" y="5237039"/>
                  <a:ext cx="980717" cy="342899"/>
                </a:xfrm>
                <a:prstGeom prst="rect">
                  <a:avLst/>
                </a:prstGeom>
                <a:pattFill prst="lgGrid">
                  <a:fgClr>
                    <a:schemeClr val="tx1"/>
                  </a:fgClr>
                  <a:bgClr>
                    <a:srgbClr val="FFFFFF"/>
                  </a:bgClr>
                </a:pattFill>
                <a:ln w="6350">
                  <a:solidFill>
                    <a:srgbClr val="002060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</p:grpSp>
          <p:sp>
            <p:nvSpPr>
              <p:cNvPr id="5" name="צורה חופשית: צורה 4">
                <a:extLst>
                  <a:ext uri="{FF2B5EF4-FFF2-40B4-BE49-F238E27FC236}">
                    <a16:creationId xmlns:a16="http://schemas.microsoft.com/office/drawing/2014/main" id="{1F148302-15BF-BB08-6658-6B398135F4CF}"/>
                  </a:ext>
                </a:extLst>
              </p:cNvPr>
              <p:cNvSpPr/>
              <p:nvPr/>
            </p:nvSpPr>
            <p:spPr>
              <a:xfrm>
                <a:off x="4048787" y="3340907"/>
                <a:ext cx="176489" cy="496340"/>
              </a:xfrm>
              <a:custGeom>
                <a:avLst/>
                <a:gdLst>
                  <a:gd name="connsiteX0" fmla="*/ 313267 w 491067"/>
                  <a:gd name="connsiteY0" fmla="*/ 12700 h 2222500"/>
                  <a:gd name="connsiteX1" fmla="*/ 436033 w 491067"/>
                  <a:gd name="connsiteY1" fmla="*/ 21166 h 2222500"/>
                  <a:gd name="connsiteX2" fmla="*/ 491067 w 491067"/>
                  <a:gd name="connsiteY2" fmla="*/ 0 h 2222500"/>
                  <a:gd name="connsiteX3" fmla="*/ 474133 w 491067"/>
                  <a:gd name="connsiteY3" fmla="*/ 448733 h 2222500"/>
                  <a:gd name="connsiteX4" fmla="*/ 478367 w 491067"/>
                  <a:gd name="connsiteY4" fmla="*/ 1066800 h 2222500"/>
                  <a:gd name="connsiteX5" fmla="*/ 465667 w 491067"/>
                  <a:gd name="connsiteY5" fmla="*/ 1536700 h 2222500"/>
                  <a:gd name="connsiteX6" fmla="*/ 448733 w 491067"/>
                  <a:gd name="connsiteY6" fmla="*/ 1794933 h 2222500"/>
                  <a:gd name="connsiteX7" fmla="*/ 436033 w 491067"/>
                  <a:gd name="connsiteY7" fmla="*/ 1934633 h 2222500"/>
                  <a:gd name="connsiteX8" fmla="*/ 436033 w 491067"/>
                  <a:gd name="connsiteY8" fmla="*/ 2036233 h 2222500"/>
                  <a:gd name="connsiteX9" fmla="*/ 207433 w 491067"/>
                  <a:gd name="connsiteY9" fmla="*/ 2154766 h 2222500"/>
                  <a:gd name="connsiteX10" fmla="*/ 152400 w 491067"/>
                  <a:gd name="connsiteY10" fmla="*/ 2209800 h 2222500"/>
                  <a:gd name="connsiteX11" fmla="*/ 4233 w 491067"/>
                  <a:gd name="connsiteY11" fmla="*/ 2222500 h 2222500"/>
                  <a:gd name="connsiteX12" fmla="*/ 0 w 491067"/>
                  <a:gd name="connsiteY12" fmla="*/ 1718733 h 2222500"/>
                  <a:gd name="connsiteX13" fmla="*/ 97367 w 491067"/>
                  <a:gd name="connsiteY13" fmla="*/ 1147233 h 2222500"/>
                  <a:gd name="connsiteX14" fmla="*/ 279400 w 491067"/>
                  <a:gd name="connsiteY14" fmla="*/ 169333 h 2222500"/>
                  <a:gd name="connsiteX15" fmla="*/ 313267 w 491067"/>
                  <a:gd name="connsiteY15" fmla="*/ 12700 h 2222500"/>
                  <a:gd name="connsiteX0" fmla="*/ 279400 w 491067"/>
                  <a:gd name="connsiteY0" fmla="*/ 169333 h 2222500"/>
                  <a:gd name="connsiteX1" fmla="*/ 436033 w 491067"/>
                  <a:gd name="connsiteY1" fmla="*/ 21166 h 2222500"/>
                  <a:gd name="connsiteX2" fmla="*/ 491067 w 491067"/>
                  <a:gd name="connsiteY2" fmla="*/ 0 h 2222500"/>
                  <a:gd name="connsiteX3" fmla="*/ 474133 w 491067"/>
                  <a:gd name="connsiteY3" fmla="*/ 448733 h 2222500"/>
                  <a:gd name="connsiteX4" fmla="*/ 478367 w 491067"/>
                  <a:gd name="connsiteY4" fmla="*/ 1066800 h 2222500"/>
                  <a:gd name="connsiteX5" fmla="*/ 465667 w 491067"/>
                  <a:gd name="connsiteY5" fmla="*/ 1536700 h 2222500"/>
                  <a:gd name="connsiteX6" fmla="*/ 448733 w 491067"/>
                  <a:gd name="connsiteY6" fmla="*/ 1794933 h 2222500"/>
                  <a:gd name="connsiteX7" fmla="*/ 436033 w 491067"/>
                  <a:gd name="connsiteY7" fmla="*/ 1934633 h 2222500"/>
                  <a:gd name="connsiteX8" fmla="*/ 436033 w 491067"/>
                  <a:gd name="connsiteY8" fmla="*/ 2036233 h 2222500"/>
                  <a:gd name="connsiteX9" fmla="*/ 207433 w 491067"/>
                  <a:gd name="connsiteY9" fmla="*/ 2154766 h 2222500"/>
                  <a:gd name="connsiteX10" fmla="*/ 152400 w 491067"/>
                  <a:gd name="connsiteY10" fmla="*/ 2209800 h 2222500"/>
                  <a:gd name="connsiteX11" fmla="*/ 4233 w 491067"/>
                  <a:gd name="connsiteY11" fmla="*/ 2222500 h 2222500"/>
                  <a:gd name="connsiteX12" fmla="*/ 0 w 491067"/>
                  <a:gd name="connsiteY12" fmla="*/ 1718733 h 2222500"/>
                  <a:gd name="connsiteX13" fmla="*/ 97367 w 491067"/>
                  <a:gd name="connsiteY13" fmla="*/ 1147233 h 2222500"/>
                  <a:gd name="connsiteX14" fmla="*/ 279400 w 491067"/>
                  <a:gd name="connsiteY14" fmla="*/ 169333 h 2222500"/>
                  <a:gd name="connsiteX0" fmla="*/ 279400 w 478366"/>
                  <a:gd name="connsiteY0" fmla="*/ 148168 h 2201335"/>
                  <a:gd name="connsiteX1" fmla="*/ 436033 w 478366"/>
                  <a:gd name="connsiteY1" fmla="*/ 1 h 2201335"/>
                  <a:gd name="connsiteX2" fmla="*/ 474133 w 478366"/>
                  <a:gd name="connsiteY2" fmla="*/ 427568 h 2201335"/>
                  <a:gd name="connsiteX3" fmla="*/ 478367 w 478366"/>
                  <a:gd name="connsiteY3" fmla="*/ 1045635 h 2201335"/>
                  <a:gd name="connsiteX4" fmla="*/ 465667 w 478366"/>
                  <a:gd name="connsiteY4" fmla="*/ 1515535 h 2201335"/>
                  <a:gd name="connsiteX5" fmla="*/ 448733 w 478366"/>
                  <a:gd name="connsiteY5" fmla="*/ 1773768 h 2201335"/>
                  <a:gd name="connsiteX6" fmla="*/ 436033 w 478366"/>
                  <a:gd name="connsiteY6" fmla="*/ 1913468 h 2201335"/>
                  <a:gd name="connsiteX7" fmla="*/ 436033 w 478366"/>
                  <a:gd name="connsiteY7" fmla="*/ 2015068 h 2201335"/>
                  <a:gd name="connsiteX8" fmla="*/ 207433 w 478366"/>
                  <a:gd name="connsiteY8" fmla="*/ 2133601 h 2201335"/>
                  <a:gd name="connsiteX9" fmla="*/ 152400 w 478366"/>
                  <a:gd name="connsiteY9" fmla="*/ 2188635 h 2201335"/>
                  <a:gd name="connsiteX10" fmla="*/ 4233 w 478366"/>
                  <a:gd name="connsiteY10" fmla="*/ 2201335 h 2201335"/>
                  <a:gd name="connsiteX11" fmla="*/ 0 w 478366"/>
                  <a:gd name="connsiteY11" fmla="*/ 1697568 h 2201335"/>
                  <a:gd name="connsiteX12" fmla="*/ 97367 w 478366"/>
                  <a:gd name="connsiteY12" fmla="*/ 1126068 h 2201335"/>
                  <a:gd name="connsiteX13" fmla="*/ 279400 w 478366"/>
                  <a:gd name="connsiteY13" fmla="*/ 148168 h 2201335"/>
                  <a:gd name="connsiteX0" fmla="*/ 279400 w 478366"/>
                  <a:gd name="connsiteY0" fmla="*/ 0 h 2053167"/>
                  <a:gd name="connsiteX1" fmla="*/ 474133 w 478366"/>
                  <a:gd name="connsiteY1" fmla="*/ 279400 h 2053167"/>
                  <a:gd name="connsiteX2" fmla="*/ 478367 w 478366"/>
                  <a:gd name="connsiteY2" fmla="*/ 897467 h 2053167"/>
                  <a:gd name="connsiteX3" fmla="*/ 465667 w 478366"/>
                  <a:gd name="connsiteY3" fmla="*/ 1367367 h 2053167"/>
                  <a:gd name="connsiteX4" fmla="*/ 448733 w 478366"/>
                  <a:gd name="connsiteY4" fmla="*/ 1625600 h 2053167"/>
                  <a:gd name="connsiteX5" fmla="*/ 436033 w 478366"/>
                  <a:gd name="connsiteY5" fmla="*/ 1765300 h 2053167"/>
                  <a:gd name="connsiteX6" fmla="*/ 436033 w 478366"/>
                  <a:gd name="connsiteY6" fmla="*/ 1866900 h 2053167"/>
                  <a:gd name="connsiteX7" fmla="*/ 207433 w 478366"/>
                  <a:gd name="connsiteY7" fmla="*/ 1985433 h 2053167"/>
                  <a:gd name="connsiteX8" fmla="*/ 152400 w 478366"/>
                  <a:gd name="connsiteY8" fmla="*/ 2040467 h 2053167"/>
                  <a:gd name="connsiteX9" fmla="*/ 4233 w 478366"/>
                  <a:gd name="connsiteY9" fmla="*/ 2053167 h 2053167"/>
                  <a:gd name="connsiteX10" fmla="*/ 0 w 478366"/>
                  <a:gd name="connsiteY10" fmla="*/ 1549400 h 2053167"/>
                  <a:gd name="connsiteX11" fmla="*/ 97367 w 478366"/>
                  <a:gd name="connsiteY11" fmla="*/ 977900 h 2053167"/>
                  <a:gd name="connsiteX12" fmla="*/ 279400 w 478366"/>
                  <a:gd name="connsiteY12" fmla="*/ 0 h 2053167"/>
                  <a:gd name="connsiteX0" fmla="*/ 139488 w 478366"/>
                  <a:gd name="connsiteY0" fmla="*/ 439723 h 1773767"/>
                  <a:gd name="connsiteX1" fmla="*/ 474133 w 478366"/>
                  <a:gd name="connsiteY1" fmla="*/ 0 h 1773767"/>
                  <a:gd name="connsiteX2" fmla="*/ 478367 w 478366"/>
                  <a:gd name="connsiteY2" fmla="*/ 618067 h 1773767"/>
                  <a:gd name="connsiteX3" fmla="*/ 465667 w 478366"/>
                  <a:gd name="connsiteY3" fmla="*/ 1087967 h 1773767"/>
                  <a:gd name="connsiteX4" fmla="*/ 448733 w 478366"/>
                  <a:gd name="connsiteY4" fmla="*/ 1346200 h 1773767"/>
                  <a:gd name="connsiteX5" fmla="*/ 436033 w 478366"/>
                  <a:gd name="connsiteY5" fmla="*/ 1485900 h 1773767"/>
                  <a:gd name="connsiteX6" fmla="*/ 436033 w 478366"/>
                  <a:gd name="connsiteY6" fmla="*/ 1587500 h 1773767"/>
                  <a:gd name="connsiteX7" fmla="*/ 207433 w 478366"/>
                  <a:gd name="connsiteY7" fmla="*/ 1706033 h 1773767"/>
                  <a:gd name="connsiteX8" fmla="*/ 152400 w 478366"/>
                  <a:gd name="connsiteY8" fmla="*/ 1761067 h 1773767"/>
                  <a:gd name="connsiteX9" fmla="*/ 4233 w 478366"/>
                  <a:gd name="connsiteY9" fmla="*/ 1773767 h 1773767"/>
                  <a:gd name="connsiteX10" fmla="*/ 0 w 478366"/>
                  <a:gd name="connsiteY10" fmla="*/ 1270000 h 1773767"/>
                  <a:gd name="connsiteX11" fmla="*/ 97367 w 478366"/>
                  <a:gd name="connsiteY11" fmla="*/ 698500 h 1773767"/>
                  <a:gd name="connsiteX12" fmla="*/ 139488 w 478366"/>
                  <a:gd name="connsiteY12" fmla="*/ 439723 h 1773767"/>
                  <a:gd name="connsiteX0" fmla="*/ 139488 w 478366"/>
                  <a:gd name="connsiteY0" fmla="*/ 23035 h 1357079"/>
                  <a:gd name="connsiteX1" fmla="*/ 474132 w 478366"/>
                  <a:gd name="connsiteY1" fmla="*/ 0 h 1357079"/>
                  <a:gd name="connsiteX2" fmla="*/ 478367 w 478366"/>
                  <a:gd name="connsiteY2" fmla="*/ 201379 h 1357079"/>
                  <a:gd name="connsiteX3" fmla="*/ 465667 w 478366"/>
                  <a:gd name="connsiteY3" fmla="*/ 671279 h 1357079"/>
                  <a:gd name="connsiteX4" fmla="*/ 448733 w 478366"/>
                  <a:gd name="connsiteY4" fmla="*/ 929512 h 1357079"/>
                  <a:gd name="connsiteX5" fmla="*/ 436033 w 478366"/>
                  <a:gd name="connsiteY5" fmla="*/ 1069212 h 1357079"/>
                  <a:gd name="connsiteX6" fmla="*/ 436033 w 478366"/>
                  <a:gd name="connsiteY6" fmla="*/ 1170812 h 1357079"/>
                  <a:gd name="connsiteX7" fmla="*/ 207433 w 478366"/>
                  <a:gd name="connsiteY7" fmla="*/ 1289345 h 1357079"/>
                  <a:gd name="connsiteX8" fmla="*/ 152400 w 478366"/>
                  <a:gd name="connsiteY8" fmla="*/ 1344379 h 1357079"/>
                  <a:gd name="connsiteX9" fmla="*/ 4233 w 478366"/>
                  <a:gd name="connsiteY9" fmla="*/ 1357079 h 1357079"/>
                  <a:gd name="connsiteX10" fmla="*/ 0 w 478366"/>
                  <a:gd name="connsiteY10" fmla="*/ 853312 h 1357079"/>
                  <a:gd name="connsiteX11" fmla="*/ 97367 w 478366"/>
                  <a:gd name="connsiteY11" fmla="*/ 281812 h 1357079"/>
                  <a:gd name="connsiteX12" fmla="*/ 139488 w 478366"/>
                  <a:gd name="connsiteY12" fmla="*/ 23035 h 1357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8366" h="1357079">
                    <a:moveTo>
                      <a:pt x="139488" y="23035"/>
                    </a:moveTo>
                    <a:lnTo>
                      <a:pt x="474132" y="0"/>
                    </a:lnTo>
                    <a:cubicBezTo>
                      <a:pt x="475543" y="206022"/>
                      <a:pt x="476956" y="-4643"/>
                      <a:pt x="478367" y="201379"/>
                    </a:cubicBezTo>
                    <a:lnTo>
                      <a:pt x="465667" y="671279"/>
                    </a:lnTo>
                    <a:lnTo>
                      <a:pt x="448733" y="929512"/>
                    </a:lnTo>
                    <a:lnTo>
                      <a:pt x="436033" y="1069212"/>
                    </a:lnTo>
                    <a:lnTo>
                      <a:pt x="436033" y="1170812"/>
                    </a:lnTo>
                    <a:lnTo>
                      <a:pt x="207433" y="1289345"/>
                    </a:lnTo>
                    <a:lnTo>
                      <a:pt x="152400" y="1344379"/>
                    </a:lnTo>
                    <a:lnTo>
                      <a:pt x="4233" y="1357079"/>
                    </a:lnTo>
                    <a:lnTo>
                      <a:pt x="0" y="853312"/>
                    </a:lnTo>
                    <a:lnTo>
                      <a:pt x="97367" y="281812"/>
                    </a:lnTo>
                    <a:lnTo>
                      <a:pt x="139488" y="23035"/>
                    </a:lnTo>
                    <a:close/>
                  </a:path>
                </a:pathLst>
              </a:custGeom>
              <a:pattFill prst="lgGrid">
                <a:fgClr>
                  <a:schemeClr val="tx1"/>
                </a:fgClr>
                <a:bgClr>
                  <a:srgbClr val="E8BCCC"/>
                </a:bgClr>
              </a:pattFill>
              <a:ln w="9525">
                <a:solidFill>
                  <a:srgbClr val="BE63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2" name="צורה חופשית: צורה 11">
                <a:extLst>
                  <a:ext uri="{FF2B5EF4-FFF2-40B4-BE49-F238E27FC236}">
                    <a16:creationId xmlns:a16="http://schemas.microsoft.com/office/drawing/2014/main" id="{72FE83F5-9723-F493-22ED-68B6B7DE881B}"/>
                  </a:ext>
                </a:extLst>
              </p:cNvPr>
              <p:cNvSpPr/>
              <p:nvPr/>
            </p:nvSpPr>
            <p:spPr>
              <a:xfrm>
                <a:off x="3417092" y="3118057"/>
                <a:ext cx="372428" cy="310417"/>
              </a:xfrm>
              <a:custGeom>
                <a:avLst/>
                <a:gdLst>
                  <a:gd name="connsiteX0" fmla="*/ 46566 w 990600"/>
                  <a:gd name="connsiteY0" fmla="*/ 0 h 817033"/>
                  <a:gd name="connsiteX1" fmla="*/ 990600 w 990600"/>
                  <a:gd name="connsiteY1" fmla="*/ 33867 h 817033"/>
                  <a:gd name="connsiteX2" fmla="*/ 939800 w 990600"/>
                  <a:gd name="connsiteY2" fmla="*/ 817033 h 817033"/>
                  <a:gd name="connsiteX3" fmla="*/ 101600 w 990600"/>
                  <a:gd name="connsiteY3" fmla="*/ 795867 h 817033"/>
                  <a:gd name="connsiteX4" fmla="*/ 16933 w 990600"/>
                  <a:gd name="connsiteY4" fmla="*/ 503767 h 817033"/>
                  <a:gd name="connsiteX5" fmla="*/ 0 w 990600"/>
                  <a:gd name="connsiteY5" fmla="*/ 143933 h 817033"/>
                  <a:gd name="connsiteX6" fmla="*/ 46566 w 990600"/>
                  <a:gd name="connsiteY6" fmla="*/ 0 h 817033"/>
                  <a:gd name="connsiteX0" fmla="*/ 4233 w 990600"/>
                  <a:gd name="connsiteY0" fmla="*/ 0 h 817033"/>
                  <a:gd name="connsiteX1" fmla="*/ 990600 w 990600"/>
                  <a:gd name="connsiteY1" fmla="*/ 33867 h 817033"/>
                  <a:gd name="connsiteX2" fmla="*/ 939800 w 990600"/>
                  <a:gd name="connsiteY2" fmla="*/ 817033 h 817033"/>
                  <a:gd name="connsiteX3" fmla="*/ 101600 w 990600"/>
                  <a:gd name="connsiteY3" fmla="*/ 795867 h 817033"/>
                  <a:gd name="connsiteX4" fmla="*/ 16933 w 990600"/>
                  <a:gd name="connsiteY4" fmla="*/ 503767 h 817033"/>
                  <a:gd name="connsiteX5" fmla="*/ 0 w 990600"/>
                  <a:gd name="connsiteY5" fmla="*/ 143933 h 817033"/>
                  <a:gd name="connsiteX6" fmla="*/ 4233 w 990600"/>
                  <a:gd name="connsiteY6" fmla="*/ 0 h 817033"/>
                  <a:gd name="connsiteX0" fmla="*/ 4233 w 990600"/>
                  <a:gd name="connsiteY0" fmla="*/ 0 h 833966"/>
                  <a:gd name="connsiteX1" fmla="*/ 990600 w 990600"/>
                  <a:gd name="connsiteY1" fmla="*/ 33867 h 833966"/>
                  <a:gd name="connsiteX2" fmla="*/ 914400 w 990600"/>
                  <a:gd name="connsiteY2" fmla="*/ 833966 h 833966"/>
                  <a:gd name="connsiteX3" fmla="*/ 101600 w 990600"/>
                  <a:gd name="connsiteY3" fmla="*/ 795867 h 833966"/>
                  <a:gd name="connsiteX4" fmla="*/ 16933 w 990600"/>
                  <a:gd name="connsiteY4" fmla="*/ 503767 h 833966"/>
                  <a:gd name="connsiteX5" fmla="*/ 0 w 990600"/>
                  <a:gd name="connsiteY5" fmla="*/ 143933 h 833966"/>
                  <a:gd name="connsiteX6" fmla="*/ 4233 w 990600"/>
                  <a:gd name="connsiteY6" fmla="*/ 0 h 833966"/>
                  <a:gd name="connsiteX0" fmla="*/ 4233 w 990600"/>
                  <a:gd name="connsiteY0" fmla="*/ 0 h 829733"/>
                  <a:gd name="connsiteX1" fmla="*/ 990600 w 990600"/>
                  <a:gd name="connsiteY1" fmla="*/ 33867 h 829733"/>
                  <a:gd name="connsiteX2" fmla="*/ 948267 w 990600"/>
                  <a:gd name="connsiteY2" fmla="*/ 829733 h 829733"/>
                  <a:gd name="connsiteX3" fmla="*/ 101600 w 990600"/>
                  <a:gd name="connsiteY3" fmla="*/ 795867 h 829733"/>
                  <a:gd name="connsiteX4" fmla="*/ 16933 w 990600"/>
                  <a:gd name="connsiteY4" fmla="*/ 503767 h 829733"/>
                  <a:gd name="connsiteX5" fmla="*/ 0 w 990600"/>
                  <a:gd name="connsiteY5" fmla="*/ 143933 h 829733"/>
                  <a:gd name="connsiteX6" fmla="*/ 4233 w 990600"/>
                  <a:gd name="connsiteY6" fmla="*/ 0 h 82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0600" h="829733">
                    <a:moveTo>
                      <a:pt x="4233" y="0"/>
                    </a:moveTo>
                    <a:lnTo>
                      <a:pt x="990600" y="33867"/>
                    </a:lnTo>
                    <a:lnTo>
                      <a:pt x="948267" y="829733"/>
                    </a:lnTo>
                    <a:lnTo>
                      <a:pt x="101600" y="795867"/>
                    </a:lnTo>
                    <a:lnTo>
                      <a:pt x="16933" y="503767"/>
                    </a:lnTo>
                    <a:lnTo>
                      <a:pt x="0" y="143933"/>
                    </a:lnTo>
                    <a:lnTo>
                      <a:pt x="4233" y="0"/>
                    </a:lnTo>
                    <a:close/>
                  </a:path>
                </a:pathLst>
              </a:custGeom>
              <a:pattFill prst="lgGrid">
                <a:fgClr>
                  <a:schemeClr val="tx1"/>
                </a:fgClr>
                <a:bgClr>
                  <a:srgbClr val="E8BCCC"/>
                </a:bgClr>
              </a:pattFill>
              <a:ln w="9525">
                <a:solidFill>
                  <a:srgbClr val="BE63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17" name="צורה חופשית: צורה 16">
                <a:extLst>
                  <a:ext uri="{FF2B5EF4-FFF2-40B4-BE49-F238E27FC236}">
                    <a16:creationId xmlns:a16="http://schemas.microsoft.com/office/drawing/2014/main" id="{138A78ED-5EAA-6530-C268-2230AF73EEE9}"/>
                  </a:ext>
                </a:extLst>
              </p:cNvPr>
              <p:cNvSpPr/>
              <p:nvPr/>
            </p:nvSpPr>
            <p:spPr>
              <a:xfrm>
                <a:off x="3433695" y="3273413"/>
                <a:ext cx="263730" cy="148637"/>
              </a:xfrm>
              <a:custGeom>
                <a:avLst/>
                <a:gdLst>
                  <a:gd name="connsiteX0" fmla="*/ 935567 w 990600"/>
                  <a:gd name="connsiteY0" fmla="*/ 838200 h 838200"/>
                  <a:gd name="connsiteX1" fmla="*/ 97367 w 990600"/>
                  <a:gd name="connsiteY1" fmla="*/ 825500 h 838200"/>
                  <a:gd name="connsiteX2" fmla="*/ 0 w 990600"/>
                  <a:gd name="connsiteY2" fmla="*/ 520700 h 838200"/>
                  <a:gd name="connsiteX3" fmla="*/ 0 w 990600"/>
                  <a:gd name="connsiteY3" fmla="*/ 0 h 838200"/>
                  <a:gd name="connsiteX4" fmla="*/ 990600 w 990600"/>
                  <a:gd name="connsiteY4" fmla="*/ 25400 h 838200"/>
                  <a:gd name="connsiteX5" fmla="*/ 935567 w 990600"/>
                  <a:gd name="connsiteY5" fmla="*/ 838200 h 838200"/>
                  <a:gd name="connsiteX0" fmla="*/ 935567 w 957943"/>
                  <a:gd name="connsiteY0" fmla="*/ 838200 h 838200"/>
                  <a:gd name="connsiteX1" fmla="*/ 97367 w 957943"/>
                  <a:gd name="connsiteY1" fmla="*/ 825500 h 838200"/>
                  <a:gd name="connsiteX2" fmla="*/ 0 w 957943"/>
                  <a:gd name="connsiteY2" fmla="*/ 520700 h 838200"/>
                  <a:gd name="connsiteX3" fmla="*/ 0 w 957943"/>
                  <a:gd name="connsiteY3" fmla="*/ 0 h 838200"/>
                  <a:gd name="connsiteX4" fmla="*/ 957943 w 957943"/>
                  <a:gd name="connsiteY4" fmla="*/ 439058 h 838200"/>
                  <a:gd name="connsiteX5" fmla="*/ 935567 w 957943"/>
                  <a:gd name="connsiteY5" fmla="*/ 838200 h 838200"/>
                  <a:gd name="connsiteX0" fmla="*/ 935567 w 957943"/>
                  <a:gd name="connsiteY0" fmla="*/ 451757 h 451757"/>
                  <a:gd name="connsiteX1" fmla="*/ 97367 w 957943"/>
                  <a:gd name="connsiteY1" fmla="*/ 439057 h 451757"/>
                  <a:gd name="connsiteX2" fmla="*/ 0 w 957943"/>
                  <a:gd name="connsiteY2" fmla="*/ 134257 h 451757"/>
                  <a:gd name="connsiteX3" fmla="*/ 21772 w 957943"/>
                  <a:gd name="connsiteY3" fmla="*/ 0 h 451757"/>
                  <a:gd name="connsiteX4" fmla="*/ 957943 w 957943"/>
                  <a:gd name="connsiteY4" fmla="*/ 52615 h 451757"/>
                  <a:gd name="connsiteX5" fmla="*/ 935567 w 957943"/>
                  <a:gd name="connsiteY5" fmla="*/ 451757 h 451757"/>
                  <a:gd name="connsiteX0" fmla="*/ 968224 w 990600"/>
                  <a:gd name="connsiteY0" fmla="*/ 419100 h 419100"/>
                  <a:gd name="connsiteX1" fmla="*/ 130024 w 990600"/>
                  <a:gd name="connsiteY1" fmla="*/ 406400 h 419100"/>
                  <a:gd name="connsiteX2" fmla="*/ 32657 w 990600"/>
                  <a:gd name="connsiteY2" fmla="*/ 101600 h 419100"/>
                  <a:gd name="connsiteX3" fmla="*/ 0 w 990600"/>
                  <a:gd name="connsiteY3" fmla="*/ 0 h 419100"/>
                  <a:gd name="connsiteX4" fmla="*/ 990600 w 990600"/>
                  <a:gd name="connsiteY4" fmla="*/ 19958 h 419100"/>
                  <a:gd name="connsiteX5" fmla="*/ 968224 w 990600"/>
                  <a:gd name="connsiteY5" fmla="*/ 419100 h 419100"/>
                  <a:gd name="connsiteX0" fmla="*/ 946453 w 990600"/>
                  <a:gd name="connsiteY0" fmla="*/ 435429 h 435429"/>
                  <a:gd name="connsiteX1" fmla="*/ 130024 w 990600"/>
                  <a:gd name="connsiteY1" fmla="*/ 406400 h 435429"/>
                  <a:gd name="connsiteX2" fmla="*/ 32657 w 990600"/>
                  <a:gd name="connsiteY2" fmla="*/ 101600 h 435429"/>
                  <a:gd name="connsiteX3" fmla="*/ 0 w 990600"/>
                  <a:gd name="connsiteY3" fmla="*/ 0 h 435429"/>
                  <a:gd name="connsiteX4" fmla="*/ 990600 w 990600"/>
                  <a:gd name="connsiteY4" fmla="*/ 19958 h 435429"/>
                  <a:gd name="connsiteX5" fmla="*/ 946453 w 990600"/>
                  <a:gd name="connsiteY5" fmla="*/ 435429 h 435429"/>
                  <a:gd name="connsiteX0" fmla="*/ 946453 w 979715"/>
                  <a:gd name="connsiteY0" fmla="*/ 435429 h 435429"/>
                  <a:gd name="connsiteX1" fmla="*/ 130024 w 979715"/>
                  <a:gd name="connsiteY1" fmla="*/ 406400 h 435429"/>
                  <a:gd name="connsiteX2" fmla="*/ 32657 w 979715"/>
                  <a:gd name="connsiteY2" fmla="*/ 101600 h 435429"/>
                  <a:gd name="connsiteX3" fmla="*/ 0 w 979715"/>
                  <a:gd name="connsiteY3" fmla="*/ 0 h 435429"/>
                  <a:gd name="connsiteX4" fmla="*/ 979715 w 979715"/>
                  <a:gd name="connsiteY4" fmla="*/ 36286 h 435429"/>
                  <a:gd name="connsiteX5" fmla="*/ 946453 w 979715"/>
                  <a:gd name="connsiteY5" fmla="*/ 435429 h 435429"/>
                  <a:gd name="connsiteX0" fmla="*/ 913796 w 947058"/>
                  <a:gd name="connsiteY0" fmla="*/ 424543 h 424543"/>
                  <a:gd name="connsiteX1" fmla="*/ 97367 w 947058"/>
                  <a:gd name="connsiteY1" fmla="*/ 395514 h 424543"/>
                  <a:gd name="connsiteX2" fmla="*/ 0 w 947058"/>
                  <a:gd name="connsiteY2" fmla="*/ 90714 h 424543"/>
                  <a:gd name="connsiteX3" fmla="*/ 70758 w 947058"/>
                  <a:gd name="connsiteY3" fmla="*/ 0 h 424543"/>
                  <a:gd name="connsiteX4" fmla="*/ 947058 w 947058"/>
                  <a:gd name="connsiteY4" fmla="*/ 25400 h 424543"/>
                  <a:gd name="connsiteX5" fmla="*/ 913796 w 947058"/>
                  <a:gd name="connsiteY5" fmla="*/ 424543 h 424543"/>
                  <a:gd name="connsiteX0" fmla="*/ 897467 w 930729"/>
                  <a:gd name="connsiteY0" fmla="*/ 424543 h 424543"/>
                  <a:gd name="connsiteX1" fmla="*/ 81038 w 930729"/>
                  <a:gd name="connsiteY1" fmla="*/ 395514 h 424543"/>
                  <a:gd name="connsiteX2" fmla="*/ 0 w 930729"/>
                  <a:gd name="connsiteY2" fmla="*/ 128814 h 424543"/>
                  <a:gd name="connsiteX3" fmla="*/ 54429 w 930729"/>
                  <a:gd name="connsiteY3" fmla="*/ 0 h 424543"/>
                  <a:gd name="connsiteX4" fmla="*/ 930729 w 930729"/>
                  <a:gd name="connsiteY4" fmla="*/ 25400 h 424543"/>
                  <a:gd name="connsiteX5" fmla="*/ 897467 w 930729"/>
                  <a:gd name="connsiteY5" fmla="*/ 424543 h 424543"/>
                  <a:gd name="connsiteX0" fmla="*/ 897467 w 930729"/>
                  <a:gd name="connsiteY0" fmla="*/ 419100 h 419100"/>
                  <a:gd name="connsiteX1" fmla="*/ 81038 w 930729"/>
                  <a:gd name="connsiteY1" fmla="*/ 390071 h 419100"/>
                  <a:gd name="connsiteX2" fmla="*/ 0 w 930729"/>
                  <a:gd name="connsiteY2" fmla="*/ 123371 h 419100"/>
                  <a:gd name="connsiteX3" fmla="*/ 21771 w 930729"/>
                  <a:gd name="connsiteY3" fmla="*/ 0 h 419100"/>
                  <a:gd name="connsiteX4" fmla="*/ 930729 w 930729"/>
                  <a:gd name="connsiteY4" fmla="*/ 19957 h 419100"/>
                  <a:gd name="connsiteX5" fmla="*/ 897467 w 930729"/>
                  <a:gd name="connsiteY5" fmla="*/ 419100 h 419100"/>
                  <a:gd name="connsiteX0" fmla="*/ 897467 w 897467"/>
                  <a:gd name="connsiteY0" fmla="*/ 419100 h 419100"/>
                  <a:gd name="connsiteX1" fmla="*/ 81038 w 897467"/>
                  <a:gd name="connsiteY1" fmla="*/ 390071 h 419100"/>
                  <a:gd name="connsiteX2" fmla="*/ 0 w 897467"/>
                  <a:gd name="connsiteY2" fmla="*/ 123371 h 419100"/>
                  <a:gd name="connsiteX3" fmla="*/ 21771 w 897467"/>
                  <a:gd name="connsiteY3" fmla="*/ 0 h 419100"/>
                  <a:gd name="connsiteX4" fmla="*/ 714829 w 897467"/>
                  <a:gd name="connsiteY4" fmla="*/ 19957 h 419100"/>
                  <a:gd name="connsiteX5" fmla="*/ 897467 w 897467"/>
                  <a:gd name="connsiteY5" fmla="*/ 419100 h 419100"/>
                  <a:gd name="connsiteX0" fmla="*/ 698500 w 714829"/>
                  <a:gd name="connsiteY0" fmla="*/ 414867 h 414867"/>
                  <a:gd name="connsiteX1" fmla="*/ 81038 w 714829"/>
                  <a:gd name="connsiteY1" fmla="*/ 390071 h 414867"/>
                  <a:gd name="connsiteX2" fmla="*/ 0 w 714829"/>
                  <a:gd name="connsiteY2" fmla="*/ 123371 h 414867"/>
                  <a:gd name="connsiteX3" fmla="*/ 21771 w 714829"/>
                  <a:gd name="connsiteY3" fmla="*/ 0 h 414867"/>
                  <a:gd name="connsiteX4" fmla="*/ 714829 w 714829"/>
                  <a:gd name="connsiteY4" fmla="*/ 19957 h 414867"/>
                  <a:gd name="connsiteX5" fmla="*/ 698500 w 714829"/>
                  <a:gd name="connsiteY5" fmla="*/ 414867 h 414867"/>
                  <a:gd name="connsiteX0" fmla="*/ 622300 w 714829"/>
                  <a:gd name="connsiteY0" fmla="*/ 406400 h 406400"/>
                  <a:gd name="connsiteX1" fmla="*/ 81038 w 714829"/>
                  <a:gd name="connsiteY1" fmla="*/ 390071 h 406400"/>
                  <a:gd name="connsiteX2" fmla="*/ 0 w 714829"/>
                  <a:gd name="connsiteY2" fmla="*/ 123371 h 406400"/>
                  <a:gd name="connsiteX3" fmla="*/ 21771 w 714829"/>
                  <a:gd name="connsiteY3" fmla="*/ 0 h 406400"/>
                  <a:gd name="connsiteX4" fmla="*/ 714829 w 714829"/>
                  <a:gd name="connsiteY4" fmla="*/ 19957 h 406400"/>
                  <a:gd name="connsiteX5" fmla="*/ 622300 w 714829"/>
                  <a:gd name="connsiteY5" fmla="*/ 406400 h 406400"/>
                  <a:gd name="connsiteX0" fmla="*/ 690033 w 714829"/>
                  <a:gd name="connsiteY0" fmla="*/ 423333 h 423333"/>
                  <a:gd name="connsiteX1" fmla="*/ 81038 w 714829"/>
                  <a:gd name="connsiteY1" fmla="*/ 390071 h 423333"/>
                  <a:gd name="connsiteX2" fmla="*/ 0 w 714829"/>
                  <a:gd name="connsiteY2" fmla="*/ 123371 h 423333"/>
                  <a:gd name="connsiteX3" fmla="*/ 21771 w 714829"/>
                  <a:gd name="connsiteY3" fmla="*/ 0 h 423333"/>
                  <a:gd name="connsiteX4" fmla="*/ 714829 w 714829"/>
                  <a:gd name="connsiteY4" fmla="*/ 19957 h 423333"/>
                  <a:gd name="connsiteX5" fmla="*/ 690033 w 714829"/>
                  <a:gd name="connsiteY5" fmla="*/ 423333 h 423333"/>
                  <a:gd name="connsiteX0" fmla="*/ 685800 w 714829"/>
                  <a:gd name="connsiteY0" fmla="*/ 406399 h 406399"/>
                  <a:gd name="connsiteX1" fmla="*/ 81038 w 714829"/>
                  <a:gd name="connsiteY1" fmla="*/ 390071 h 406399"/>
                  <a:gd name="connsiteX2" fmla="*/ 0 w 714829"/>
                  <a:gd name="connsiteY2" fmla="*/ 123371 h 406399"/>
                  <a:gd name="connsiteX3" fmla="*/ 21771 w 714829"/>
                  <a:gd name="connsiteY3" fmla="*/ 0 h 406399"/>
                  <a:gd name="connsiteX4" fmla="*/ 714829 w 714829"/>
                  <a:gd name="connsiteY4" fmla="*/ 19957 h 406399"/>
                  <a:gd name="connsiteX5" fmla="*/ 685800 w 714829"/>
                  <a:gd name="connsiteY5" fmla="*/ 406399 h 40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4829" h="406399">
                    <a:moveTo>
                      <a:pt x="685800" y="406399"/>
                    </a:moveTo>
                    <a:lnTo>
                      <a:pt x="81038" y="390071"/>
                    </a:lnTo>
                    <a:lnTo>
                      <a:pt x="0" y="123371"/>
                    </a:lnTo>
                    <a:lnTo>
                      <a:pt x="21771" y="0"/>
                    </a:lnTo>
                    <a:lnTo>
                      <a:pt x="714829" y="19957"/>
                    </a:lnTo>
                    <a:lnTo>
                      <a:pt x="685800" y="40639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sp>
            <p:nvSpPr>
              <p:cNvPr id="23" name="צורה חופשית: צורה 22">
                <a:extLst>
                  <a:ext uri="{FF2B5EF4-FFF2-40B4-BE49-F238E27FC236}">
                    <a16:creationId xmlns:a16="http://schemas.microsoft.com/office/drawing/2014/main" id="{0FD7A2DB-3341-4CC1-B462-8A321A61C869}"/>
                  </a:ext>
                </a:extLst>
              </p:cNvPr>
              <p:cNvSpPr/>
              <p:nvPr/>
            </p:nvSpPr>
            <p:spPr>
              <a:xfrm>
                <a:off x="3916029" y="3310074"/>
                <a:ext cx="151935" cy="409504"/>
              </a:xfrm>
              <a:custGeom>
                <a:avLst/>
                <a:gdLst>
                  <a:gd name="connsiteX0" fmla="*/ 105833 w 605366"/>
                  <a:gd name="connsiteY0" fmla="*/ 0 h 1960033"/>
                  <a:gd name="connsiteX1" fmla="*/ 605366 w 605366"/>
                  <a:gd name="connsiteY1" fmla="*/ 12700 h 1960033"/>
                  <a:gd name="connsiteX2" fmla="*/ 520700 w 605366"/>
                  <a:gd name="connsiteY2" fmla="*/ 342900 h 1960033"/>
                  <a:gd name="connsiteX3" fmla="*/ 431800 w 605366"/>
                  <a:gd name="connsiteY3" fmla="*/ 762000 h 1960033"/>
                  <a:gd name="connsiteX4" fmla="*/ 347133 w 605366"/>
                  <a:gd name="connsiteY4" fmla="*/ 1248833 h 1960033"/>
                  <a:gd name="connsiteX5" fmla="*/ 254000 w 605366"/>
                  <a:gd name="connsiteY5" fmla="*/ 1790700 h 1960033"/>
                  <a:gd name="connsiteX6" fmla="*/ 245533 w 605366"/>
                  <a:gd name="connsiteY6" fmla="*/ 1960033 h 1960033"/>
                  <a:gd name="connsiteX7" fmla="*/ 0 w 605366"/>
                  <a:gd name="connsiteY7" fmla="*/ 1955800 h 1960033"/>
                  <a:gd name="connsiteX8" fmla="*/ 42333 w 605366"/>
                  <a:gd name="connsiteY8" fmla="*/ 1181100 h 1960033"/>
                  <a:gd name="connsiteX9" fmla="*/ 59266 w 605366"/>
                  <a:gd name="connsiteY9" fmla="*/ 685800 h 1960033"/>
                  <a:gd name="connsiteX10" fmla="*/ 80433 w 605366"/>
                  <a:gd name="connsiteY10" fmla="*/ 245533 h 1960033"/>
                  <a:gd name="connsiteX11" fmla="*/ 105833 w 605366"/>
                  <a:gd name="connsiteY11" fmla="*/ 0 h 1960033"/>
                  <a:gd name="connsiteX0" fmla="*/ 80433 w 605366"/>
                  <a:gd name="connsiteY0" fmla="*/ 232833 h 1947333"/>
                  <a:gd name="connsiteX1" fmla="*/ 605366 w 605366"/>
                  <a:gd name="connsiteY1" fmla="*/ 0 h 1947333"/>
                  <a:gd name="connsiteX2" fmla="*/ 520700 w 605366"/>
                  <a:gd name="connsiteY2" fmla="*/ 330200 h 1947333"/>
                  <a:gd name="connsiteX3" fmla="*/ 431800 w 605366"/>
                  <a:gd name="connsiteY3" fmla="*/ 749300 h 1947333"/>
                  <a:gd name="connsiteX4" fmla="*/ 347133 w 605366"/>
                  <a:gd name="connsiteY4" fmla="*/ 1236133 h 1947333"/>
                  <a:gd name="connsiteX5" fmla="*/ 254000 w 605366"/>
                  <a:gd name="connsiteY5" fmla="*/ 1778000 h 1947333"/>
                  <a:gd name="connsiteX6" fmla="*/ 245533 w 605366"/>
                  <a:gd name="connsiteY6" fmla="*/ 1947333 h 1947333"/>
                  <a:gd name="connsiteX7" fmla="*/ 0 w 605366"/>
                  <a:gd name="connsiteY7" fmla="*/ 1943100 h 1947333"/>
                  <a:gd name="connsiteX8" fmla="*/ 42333 w 605366"/>
                  <a:gd name="connsiteY8" fmla="*/ 1168400 h 1947333"/>
                  <a:gd name="connsiteX9" fmla="*/ 59266 w 605366"/>
                  <a:gd name="connsiteY9" fmla="*/ 673100 h 1947333"/>
                  <a:gd name="connsiteX10" fmla="*/ 80433 w 605366"/>
                  <a:gd name="connsiteY10" fmla="*/ 232833 h 1947333"/>
                  <a:gd name="connsiteX0" fmla="*/ 80433 w 520700"/>
                  <a:gd name="connsiteY0" fmla="*/ -1 h 1714499"/>
                  <a:gd name="connsiteX1" fmla="*/ 520700 w 520700"/>
                  <a:gd name="connsiteY1" fmla="*/ 97366 h 1714499"/>
                  <a:gd name="connsiteX2" fmla="*/ 431800 w 520700"/>
                  <a:gd name="connsiteY2" fmla="*/ 516466 h 1714499"/>
                  <a:gd name="connsiteX3" fmla="*/ 347133 w 520700"/>
                  <a:gd name="connsiteY3" fmla="*/ 1003299 h 1714499"/>
                  <a:gd name="connsiteX4" fmla="*/ 254000 w 520700"/>
                  <a:gd name="connsiteY4" fmla="*/ 1545166 h 1714499"/>
                  <a:gd name="connsiteX5" fmla="*/ 245533 w 520700"/>
                  <a:gd name="connsiteY5" fmla="*/ 1714499 h 1714499"/>
                  <a:gd name="connsiteX6" fmla="*/ 0 w 520700"/>
                  <a:gd name="connsiteY6" fmla="*/ 1710266 h 1714499"/>
                  <a:gd name="connsiteX7" fmla="*/ 42333 w 520700"/>
                  <a:gd name="connsiteY7" fmla="*/ 935566 h 1714499"/>
                  <a:gd name="connsiteX8" fmla="*/ 59266 w 520700"/>
                  <a:gd name="connsiteY8" fmla="*/ 440266 h 1714499"/>
                  <a:gd name="connsiteX9" fmla="*/ 80433 w 520700"/>
                  <a:gd name="connsiteY9" fmla="*/ -1 h 1714499"/>
                  <a:gd name="connsiteX0" fmla="*/ 80433 w 431800"/>
                  <a:gd name="connsiteY0" fmla="*/ -1 h 1714499"/>
                  <a:gd name="connsiteX1" fmla="*/ 431800 w 431800"/>
                  <a:gd name="connsiteY1" fmla="*/ 516466 h 1714499"/>
                  <a:gd name="connsiteX2" fmla="*/ 347133 w 431800"/>
                  <a:gd name="connsiteY2" fmla="*/ 1003299 h 1714499"/>
                  <a:gd name="connsiteX3" fmla="*/ 254000 w 431800"/>
                  <a:gd name="connsiteY3" fmla="*/ 1545166 h 1714499"/>
                  <a:gd name="connsiteX4" fmla="*/ 245533 w 431800"/>
                  <a:gd name="connsiteY4" fmla="*/ 1714499 h 1714499"/>
                  <a:gd name="connsiteX5" fmla="*/ 0 w 431800"/>
                  <a:gd name="connsiteY5" fmla="*/ 1710266 h 1714499"/>
                  <a:gd name="connsiteX6" fmla="*/ 42333 w 431800"/>
                  <a:gd name="connsiteY6" fmla="*/ 935566 h 1714499"/>
                  <a:gd name="connsiteX7" fmla="*/ 59266 w 431800"/>
                  <a:gd name="connsiteY7" fmla="*/ 440266 h 1714499"/>
                  <a:gd name="connsiteX8" fmla="*/ 80433 w 431800"/>
                  <a:gd name="connsiteY8" fmla="*/ -1 h 1714499"/>
                  <a:gd name="connsiteX0" fmla="*/ 59266 w 431800"/>
                  <a:gd name="connsiteY0" fmla="*/ -1 h 1274232"/>
                  <a:gd name="connsiteX1" fmla="*/ 431800 w 431800"/>
                  <a:gd name="connsiteY1" fmla="*/ 76199 h 1274232"/>
                  <a:gd name="connsiteX2" fmla="*/ 347133 w 431800"/>
                  <a:gd name="connsiteY2" fmla="*/ 563032 h 1274232"/>
                  <a:gd name="connsiteX3" fmla="*/ 254000 w 431800"/>
                  <a:gd name="connsiteY3" fmla="*/ 1104899 h 1274232"/>
                  <a:gd name="connsiteX4" fmla="*/ 245533 w 431800"/>
                  <a:gd name="connsiteY4" fmla="*/ 1274232 h 1274232"/>
                  <a:gd name="connsiteX5" fmla="*/ 0 w 431800"/>
                  <a:gd name="connsiteY5" fmla="*/ 1269999 h 1274232"/>
                  <a:gd name="connsiteX6" fmla="*/ 42333 w 431800"/>
                  <a:gd name="connsiteY6" fmla="*/ 495299 h 1274232"/>
                  <a:gd name="connsiteX7" fmla="*/ 59266 w 431800"/>
                  <a:gd name="connsiteY7" fmla="*/ -1 h 1274232"/>
                  <a:gd name="connsiteX0" fmla="*/ 25955 w 431800"/>
                  <a:gd name="connsiteY0" fmla="*/ 78380 h 1198033"/>
                  <a:gd name="connsiteX1" fmla="*/ 431800 w 431800"/>
                  <a:gd name="connsiteY1" fmla="*/ 0 h 1198033"/>
                  <a:gd name="connsiteX2" fmla="*/ 347133 w 431800"/>
                  <a:gd name="connsiteY2" fmla="*/ 486833 h 1198033"/>
                  <a:gd name="connsiteX3" fmla="*/ 254000 w 431800"/>
                  <a:gd name="connsiteY3" fmla="*/ 1028700 h 1198033"/>
                  <a:gd name="connsiteX4" fmla="*/ 245533 w 431800"/>
                  <a:gd name="connsiteY4" fmla="*/ 1198033 h 1198033"/>
                  <a:gd name="connsiteX5" fmla="*/ 0 w 431800"/>
                  <a:gd name="connsiteY5" fmla="*/ 1193800 h 1198033"/>
                  <a:gd name="connsiteX6" fmla="*/ 42333 w 431800"/>
                  <a:gd name="connsiteY6" fmla="*/ 419100 h 1198033"/>
                  <a:gd name="connsiteX7" fmla="*/ 25955 w 431800"/>
                  <a:gd name="connsiteY7" fmla="*/ 78380 h 1198033"/>
                  <a:gd name="connsiteX0" fmla="*/ 25955 w 411813"/>
                  <a:gd name="connsiteY0" fmla="*/ 0 h 1119653"/>
                  <a:gd name="connsiteX1" fmla="*/ 411813 w 411813"/>
                  <a:gd name="connsiteY1" fmla="*/ 22431 h 1119653"/>
                  <a:gd name="connsiteX2" fmla="*/ 347133 w 411813"/>
                  <a:gd name="connsiteY2" fmla="*/ 408453 h 1119653"/>
                  <a:gd name="connsiteX3" fmla="*/ 254000 w 411813"/>
                  <a:gd name="connsiteY3" fmla="*/ 950320 h 1119653"/>
                  <a:gd name="connsiteX4" fmla="*/ 245533 w 411813"/>
                  <a:gd name="connsiteY4" fmla="*/ 1119653 h 1119653"/>
                  <a:gd name="connsiteX5" fmla="*/ 0 w 411813"/>
                  <a:gd name="connsiteY5" fmla="*/ 1115420 h 1119653"/>
                  <a:gd name="connsiteX6" fmla="*/ 42333 w 411813"/>
                  <a:gd name="connsiteY6" fmla="*/ 340720 h 1119653"/>
                  <a:gd name="connsiteX7" fmla="*/ 25955 w 411813"/>
                  <a:gd name="connsiteY7" fmla="*/ 0 h 1119653"/>
                  <a:gd name="connsiteX0" fmla="*/ 25955 w 411813"/>
                  <a:gd name="connsiteY0" fmla="*/ 0 h 1119653"/>
                  <a:gd name="connsiteX1" fmla="*/ 411813 w 411813"/>
                  <a:gd name="connsiteY1" fmla="*/ 56034 h 1119653"/>
                  <a:gd name="connsiteX2" fmla="*/ 347133 w 411813"/>
                  <a:gd name="connsiteY2" fmla="*/ 408453 h 1119653"/>
                  <a:gd name="connsiteX3" fmla="*/ 254000 w 411813"/>
                  <a:gd name="connsiteY3" fmla="*/ 950320 h 1119653"/>
                  <a:gd name="connsiteX4" fmla="*/ 245533 w 411813"/>
                  <a:gd name="connsiteY4" fmla="*/ 1119653 h 1119653"/>
                  <a:gd name="connsiteX5" fmla="*/ 0 w 411813"/>
                  <a:gd name="connsiteY5" fmla="*/ 1115420 h 1119653"/>
                  <a:gd name="connsiteX6" fmla="*/ 42333 w 411813"/>
                  <a:gd name="connsiteY6" fmla="*/ 340720 h 1119653"/>
                  <a:gd name="connsiteX7" fmla="*/ 25955 w 411813"/>
                  <a:gd name="connsiteY7" fmla="*/ 0 h 1119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813" h="1119653">
                    <a:moveTo>
                      <a:pt x="25955" y="0"/>
                    </a:moveTo>
                    <a:lnTo>
                      <a:pt x="411813" y="56034"/>
                    </a:lnTo>
                    <a:lnTo>
                      <a:pt x="347133" y="408453"/>
                    </a:lnTo>
                    <a:lnTo>
                      <a:pt x="254000" y="950320"/>
                    </a:lnTo>
                    <a:lnTo>
                      <a:pt x="245533" y="1119653"/>
                    </a:lnTo>
                    <a:lnTo>
                      <a:pt x="0" y="1115420"/>
                    </a:lnTo>
                    <a:lnTo>
                      <a:pt x="42333" y="340720"/>
                    </a:lnTo>
                    <a:lnTo>
                      <a:pt x="25955" y="0"/>
                    </a:lnTo>
                    <a:close/>
                  </a:path>
                </a:pathLst>
              </a:custGeom>
              <a:pattFill prst="lgGrid">
                <a:fgClr>
                  <a:schemeClr val="tx1"/>
                </a:fgClr>
                <a:bgClr>
                  <a:srgbClr val="E8BCCC"/>
                </a:bgClr>
              </a:pattFill>
              <a:ln w="9525">
                <a:solidFill>
                  <a:srgbClr val="BE63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100"/>
              </a:p>
            </p:txBody>
          </p:sp>
          <p:grpSp>
            <p:nvGrpSpPr>
              <p:cNvPr id="37" name="קבוצה 36">
                <a:extLst>
                  <a:ext uri="{FF2B5EF4-FFF2-40B4-BE49-F238E27FC236}">
                    <a16:creationId xmlns:a16="http://schemas.microsoft.com/office/drawing/2014/main" id="{36CC9E60-7946-E456-79A8-503A102A24B3}"/>
                  </a:ext>
                </a:extLst>
              </p:cNvPr>
              <p:cNvGrpSpPr/>
              <p:nvPr/>
            </p:nvGrpSpPr>
            <p:grpSpPr>
              <a:xfrm>
                <a:off x="3664594" y="3007540"/>
                <a:ext cx="574789" cy="330739"/>
                <a:chOff x="-4501280" y="-133394"/>
                <a:chExt cx="1557943" cy="904297"/>
              </a:xfrm>
            </p:grpSpPr>
            <p:sp>
              <p:nvSpPr>
                <p:cNvPr id="38" name="צורה חופשית: צורה 37">
                  <a:extLst>
                    <a:ext uri="{FF2B5EF4-FFF2-40B4-BE49-F238E27FC236}">
                      <a16:creationId xmlns:a16="http://schemas.microsoft.com/office/drawing/2014/main" id="{1351FB0E-7D3C-9103-341C-8F3DB8475AC0}"/>
                    </a:ext>
                  </a:extLst>
                </p:cNvPr>
                <p:cNvSpPr/>
                <p:nvPr/>
              </p:nvSpPr>
              <p:spPr>
                <a:xfrm>
                  <a:off x="-3335687" y="-74131"/>
                  <a:ext cx="392350" cy="845034"/>
                </a:xfrm>
                <a:custGeom>
                  <a:avLst/>
                  <a:gdLst>
                    <a:gd name="connsiteX0" fmla="*/ 313267 w 491067"/>
                    <a:gd name="connsiteY0" fmla="*/ 12700 h 2222500"/>
                    <a:gd name="connsiteX1" fmla="*/ 436033 w 491067"/>
                    <a:gd name="connsiteY1" fmla="*/ 21166 h 2222500"/>
                    <a:gd name="connsiteX2" fmla="*/ 491067 w 491067"/>
                    <a:gd name="connsiteY2" fmla="*/ 0 h 2222500"/>
                    <a:gd name="connsiteX3" fmla="*/ 474133 w 491067"/>
                    <a:gd name="connsiteY3" fmla="*/ 448733 h 2222500"/>
                    <a:gd name="connsiteX4" fmla="*/ 478367 w 491067"/>
                    <a:gd name="connsiteY4" fmla="*/ 1066800 h 2222500"/>
                    <a:gd name="connsiteX5" fmla="*/ 465667 w 491067"/>
                    <a:gd name="connsiteY5" fmla="*/ 1536700 h 2222500"/>
                    <a:gd name="connsiteX6" fmla="*/ 448733 w 491067"/>
                    <a:gd name="connsiteY6" fmla="*/ 1794933 h 2222500"/>
                    <a:gd name="connsiteX7" fmla="*/ 436033 w 491067"/>
                    <a:gd name="connsiteY7" fmla="*/ 1934633 h 2222500"/>
                    <a:gd name="connsiteX8" fmla="*/ 436033 w 491067"/>
                    <a:gd name="connsiteY8" fmla="*/ 2036233 h 2222500"/>
                    <a:gd name="connsiteX9" fmla="*/ 207433 w 491067"/>
                    <a:gd name="connsiteY9" fmla="*/ 2154766 h 2222500"/>
                    <a:gd name="connsiteX10" fmla="*/ 152400 w 491067"/>
                    <a:gd name="connsiteY10" fmla="*/ 2209800 h 2222500"/>
                    <a:gd name="connsiteX11" fmla="*/ 4233 w 491067"/>
                    <a:gd name="connsiteY11" fmla="*/ 2222500 h 2222500"/>
                    <a:gd name="connsiteX12" fmla="*/ 0 w 491067"/>
                    <a:gd name="connsiteY12" fmla="*/ 1718733 h 2222500"/>
                    <a:gd name="connsiteX13" fmla="*/ 97367 w 491067"/>
                    <a:gd name="connsiteY13" fmla="*/ 1147233 h 2222500"/>
                    <a:gd name="connsiteX14" fmla="*/ 279400 w 491067"/>
                    <a:gd name="connsiteY14" fmla="*/ 169333 h 2222500"/>
                    <a:gd name="connsiteX15" fmla="*/ 313267 w 491067"/>
                    <a:gd name="connsiteY15" fmla="*/ 12700 h 2222500"/>
                    <a:gd name="connsiteX0" fmla="*/ 313267 w 491067"/>
                    <a:gd name="connsiteY0" fmla="*/ 12700 h 2209800"/>
                    <a:gd name="connsiteX1" fmla="*/ 436033 w 491067"/>
                    <a:gd name="connsiteY1" fmla="*/ 21166 h 2209800"/>
                    <a:gd name="connsiteX2" fmla="*/ 491067 w 491067"/>
                    <a:gd name="connsiteY2" fmla="*/ 0 h 2209800"/>
                    <a:gd name="connsiteX3" fmla="*/ 474133 w 491067"/>
                    <a:gd name="connsiteY3" fmla="*/ 448733 h 2209800"/>
                    <a:gd name="connsiteX4" fmla="*/ 478367 w 491067"/>
                    <a:gd name="connsiteY4" fmla="*/ 1066800 h 2209800"/>
                    <a:gd name="connsiteX5" fmla="*/ 465667 w 491067"/>
                    <a:gd name="connsiteY5" fmla="*/ 1536700 h 2209800"/>
                    <a:gd name="connsiteX6" fmla="*/ 448733 w 491067"/>
                    <a:gd name="connsiteY6" fmla="*/ 1794933 h 2209800"/>
                    <a:gd name="connsiteX7" fmla="*/ 436033 w 491067"/>
                    <a:gd name="connsiteY7" fmla="*/ 1934633 h 2209800"/>
                    <a:gd name="connsiteX8" fmla="*/ 436033 w 491067"/>
                    <a:gd name="connsiteY8" fmla="*/ 2036233 h 2209800"/>
                    <a:gd name="connsiteX9" fmla="*/ 207433 w 491067"/>
                    <a:gd name="connsiteY9" fmla="*/ 2154766 h 2209800"/>
                    <a:gd name="connsiteX10" fmla="*/ 152400 w 491067"/>
                    <a:gd name="connsiteY10" fmla="*/ 2209800 h 2209800"/>
                    <a:gd name="connsiteX11" fmla="*/ 0 w 491067"/>
                    <a:gd name="connsiteY11" fmla="*/ 1718733 h 2209800"/>
                    <a:gd name="connsiteX12" fmla="*/ 97367 w 491067"/>
                    <a:gd name="connsiteY12" fmla="*/ 1147233 h 2209800"/>
                    <a:gd name="connsiteX13" fmla="*/ 279400 w 491067"/>
                    <a:gd name="connsiteY13" fmla="*/ 169333 h 2209800"/>
                    <a:gd name="connsiteX14" fmla="*/ 313267 w 491067"/>
                    <a:gd name="connsiteY14" fmla="*/ 12700 h 2209800"/>
                    <a:gd name="connsiteX0" fmla="*/ 313267 w 491067"/>
                    <a:gd name="connsiteY0" fmla="*/ 12700 h 2154767"/>
                    <a:gd name="connsiteX1" fmla="*/ 436033 w 491067"/>
                    <a:gd name="connsiteY1" fmla="*/ 21166 h 2154767"/>
                    <a:gd name="connsiteX2" fmla="*/ 491067 w 491067"/>
                    <a:gd name="connsiteY2" fmla="*/ 0 h 2154767"/>
                    <a:gd name="connsiteX3" fmla="*/ 474133 w 491067"/>
                    <a:gd name="connsiteY3" fmla="*/ 448733 h 2154767"/>
                    <a:gd name="connsiteX4" fmla="*/ 478367 w 491067"/>
                    <a:gd name="connsiteY4" fmla="*/ 1066800 h 2154767"/>
                    <a:gd name="connsiteX5" fmla="*/ 465667 w 491067"/>
                    <a:gd name="connsiteY5" fmla="*/ 1536700 h 2154767"/>
                    <a:gd name="connsiteX6" fmla="*/ 448733 w 491067"/>
                    <a:gd name="connsiteY6" fmla="*/ 1794933 h 2154767"/>
                    <a:gd name="connsiteX7" fmla="*/ 436033 w 491067"/>
                    <a:gd name="connsiteY7" fmla="*/ 1934633 h 2154767"/>
                    <a:gd name="connsiteX8" fmla="*/ 436033 w 491067"/>
                    <a:gd name="connsiteY8" fmla="*/ 2036233 h 2154767"/>
                    <a:gd name="connsiteX9" fmla="*/ 207433 w 491067"/>
                    <a:gd name="connsiteY9" fmla="*/ 2154766 h 2154767"/>
                    <a:gd name="connsiteX10" fmla="*/ 0 w 491067"/>
                    <a:gd name="connsiteY10" fmla="*/ 1718733 h 2154767"/>
                    <a:gd name="connsiteX11" fmla="*/ 97367 w 491067"/>
                    <a:gd name="connsiteY11" fmla="*/ 1147233 h 2154767"/>
                    <a:gd name="connsiteX12" fmla="*/ 279400 w 491067"/>
                    <a:gd name="connsiteY12" fmla="*/ 169333 h 2154767"/>
                    <a:gd name="connsiteX13" fmla="*/ 313267 w 491067"/>
                    <a:gd name="connsiteY13" fmla="*/ 12700 h 2154767"/>
                    <a:gd name="connsiteX0" fmla="*/ 313267 w 491067"/>
                    <a:gd name="connsiteY0" fmla="*/ 12700 h 2036233"/>
                    <a:gd name="connsiteX1" fmla="*/ 436033 w 491067"/>
                    <a:gd name="connsiteY1" fmla="*/ 21166 h 2036233"/>
                    <a:gd name="connsiteX2" fmla="*/ 491067 w 491067"/>
                    <a:gd name="connsiteY2" fmla="*/ 0 h 2036233"/>
                    <a:gd name="connsiteX3" fmla="*/ 474133 w 491067"/>
                    <a:gd name="connsiteY3" fmla="*/ 448733 h 2036233"/>
                    <a:gd name="connsiteX4" fmla="*/ 478367 w 491067"/>
                    <a:gd name="connsiteY4" fmla="*/ 1066800 h 2036233"/>
                    <a:gd name="connsiteX5" fmla="*/ 465667 w 491067"/>
                    <a:gd name="connsiteY5" fmla="*/ 1536700 h 2036233"/>
                    <a:gd name="connsiteX6" fmla="*/ 448733 w 491067"/>
                    <a:gd name="connsiteY6" fmla="*/ 1794933 h 2036233"/>
                    <a:gd name="connsiteX7" fmla="*/ 436033 w 491067"/>
                    <a:gd name="connsiteY7" fmla="*/ 1934633 h 2036233"/>
                    <a:gd name="connsiteX8" fmla="*/ 436033 w 491067"/>
                    <a:gd name="connsiteY8" fmla="*/ 2036233 h 2036233"/>
                    <a:gd name="connsiteX9" fmla="*/ 0 w 491067"/>
                    <a:gd name="connsiteY9" fmla="*/ 1718733 h 2036233"/>
                    <a:gd name="connsiteX10" fmla="*/ 97367 w 491067"/>
                    <a:gd name="connsiteY10" fmla="*/ 1147233 h 2036233"/>
                    <a:gd name="connsiteX11" fmla="*/ 279400 w 491067"/>
                    <a:gd name="connsiteY11" fmla="*/ 169333 h 2036233"/>
                    <a:gd name="connsiteX12" fmla="*/ 313267 w 491067"/>
                    <a:gd name="connsiteY12" fmla="*/ 12700 h 2036233"/>
                    <a:gd name="connsiteX0" fmla="*/ 313267 w 491067"/>
                    <a:gd name="connsiteY0" fmla="*/ 12700 h 1934634"/>
                    <a:gd name="connsiteX1" fmla="*/ 436033 w 491067"/>
                    <a:gd name="connsiteY1" fmla="*/ 21166 h 1934634"/>
                    <a:gd name="connsiteX2" fmla="*/ 491067 w 491067"/>
                    <a:gd name="connsiteY2" fmla="*/ 0 h 1934634"/>
                    <a:gd name="connsiteX3" fmla="*/ 474133 w 491067"/>
                    <a:gd name="connsiteY3" fmla="*/ 448733 h 1934634"/>
                    <a:gd name="connsiteX4" fmla="*/ 478367 w 491067"/>
                    <a:gd name="connsiteY4" fmla="*/ 1066800 h 1934634"/>
                    <a:gd name="connsiteX5" fmla="*/ 465667 w 491067"/>
                    <a:gd name="connsiteY5" fmla="*/ 1536700 h 1934634"/>
                    <a:gd name="connsiteX6" fmla="*/ 448733 w 491067"/>
                    <a:gd name="connsiteY6" fmla="*/ 1794933 h 1934634"/>
                    <a:gd name="connsiteX7" fmla="*/ 436033 w 491067"/>
                    <a:gd name="connsiteY7" fmla="*/ 1934633 h 1934634"/>
                    <a:gd name="connsiteX8" fmla="*/ 0 w 491067"/>
                    <a:gd name="connsiteY8" fmla="*/ 1718733 h 1934634"/>
                    <a:gd name="connsiteX9" fmla="*/ 97367 w 491067"/>
                    <a:gd name="connsiteY9" fmla="*/ 1147233 h 1934634"/>
                    <a:gd name="connsiteX10" fmla="*/ 279400 w 491067"/>
                    <a:gd name="connsiteY10" fmla="*/ 169333 h 1934634"/>
                    <a:gd name="connsiteX11" fmla="*/ 313267 w 491067"/>
                    <a:gd name="connsiteY11" fmla="*/ 12700 h 1934634"/>
                    <a:gd name="connsiteX0" fmla="*/ 313267 w 491067"/>
                    <a:gd name="connsiteY0" fmla="*/ 12700 h 1794934"/>
                    <a:gd name="connsiteX1" fmla="*/ 436033 w 491067"/>
                    <a:gd name="connsiteY1" fmla="*/ 21166 h 1794934"/>
                    <a:gd name="connsiteX2" fmla="*/ 491067 w 491067"/>
                    <a:gd name="connsiteY2" fmla="*/ 0 h 1794934"/>
                    <a:gd name="connsiteX3" fmla="*/ 474133 w 491067"/>
                    <a:gd name="connsiteY3" fmla="*/ 448733 h 1794934"/>
                    <a:gd name="connsiteX4" fmla="*/ 478367 w 491067"/>
                    <a:gd name="connsiteY4" fmla="*/ 1066800 h 1794934"/>
                    <a:gd name="connsiteX5" fmla="*/ 465667 w 491067"/>
                    <a:gd name="connsiteY5" fmla="*/ 1536700 h 1794934"/>
                    <a:gd name="connsiteX6" fmla="*/ 448733 w 491067"/>
                    <a:gd name="connsiteY6" fmla="*/ 1794933 h 1794934"/>
                    <a:gd name="connsiteX7" fmla="*/ 0 w 491067"/>
                    <a:gd name="connsiteY7" fmla="*/ 1718733 h 1794934"/>
                    <a:gd name="connsiteX8" fmla="*/ 97367 w 491067"/>
                    <a:gd name="connsiteY8" fmla="*/ 1147233 h 1794934"/>
                    <a:gd name="connsiteX9" fmla="*/ 279400 w 491067"/>
                    <a:gd name="connsiteY9" fmla="*/ 169333 h 1794934"/>
                    <a:gd name="connsiteX10" fmla="*/ 313267 w 491067"/>
                    <a:gd name="connsiteY10" fmla="*/ 12700 h 1794934"/>
                    <a:gd name="connsiteX0" fmla="*/ 313267 w 491067"/>
                    <a:gd name="connsiteY0" fmla="*/ 12700 h 1718733"/>
                    <a:gd name="connsiteX1" fmla="*/ 436033 w 491067"/>
                    <a:gd name="connsiteY1" fmla="*/ 21166 h 1718733"/>
                    <a:gd name="connsiteX2" fmla="*/ 491067 w 491067"/>
                    <a:gd name="connsiteY2" fmla="*/ 0 h 1718733"/>
                    <a:gd name="connsiteX3" fmla="*/ 474133 w 491067"/>
                    <a:gd name="connsiteY3" fmla="*/ 448733 h 1718733"/>
                    <a:gd name="connsiteX4" fmla="*/ 478367 w 491067"/>
                    <a:gd name="connsiteY4" fmla="*/ 1066800 h 1718733"/>
                    <a:gd name="connsiteX5" fmla="*/ 465667 w 491067"/>
                    <a:gd name="connsiteY5" fmla="*/ 1536700 h 1718733"/>
                    <a:gd name="connsiteX6" fmla="*/ 0 w 491067"/>
                    <a:gd name="connsiteY6" fmla="*/ 1718733 h 1718733"/>
                    <a:gd name="connsiteX7" fmla="*/ 97367 w 491067"/>
                    <a:gd name="connsiteY7" fmla="*/ 1147233 h 1718733"/>
                    <a:gd name="connsiteX8" fmla="*/ 279400 w 491067"/>
                    <a:gd name="connsiteY8" fmla="*/ 169333 h 1718733"/>
                    <a:gd name="connsiteX9" fmla="*/ 313267 w 491067"/>
                    <a:gd name="connsiteY9" fmla="*/ 12700 h 1718733"/>
                    <a:gd name="connsiteX0" fmla="*/ 313267 w 491067"/>
                    <a:gd name="connsiteY0" fmla="*/ 12700 h 1718733"/>
                    <a:gd name="connsiteX1" fmla="*/ 436033 w 491067"/>
                    <a:gd name="connsiteY1" fmla="*/ 21166 h 1718733"/>
                    <a:gd name="connsiteX2" fmla="*/ 491067 w 491067"/>
                    <a:gd name="connsiteY2" fmla="*/ 0 h 1718733"/>
                    <a:gd name="connsiteX3" fmla="*/ 474133 w 491067"/>
                    <a:gd name="connsiteY3" fmla="*/ 448733 h 1718733"/>
                    <a:gd name="connsiteX4" fmla="*/ 478367 w 491067"/>
                    <a:gd name="connsiteY4" fmla="*/ 1066800 h 1718733"/>
                    <a:gd name="connsiteX5" fmla="*/ 465667 w 491067"/>
                    <a:gd name="connsiteY5" fmla="*/ 1536700 h 1718733"/>
                    <a:gd name="connsiteX6" fmla="*/ 0 w 491067"/>
                    <a:gd name="connsiteY6" fmla="*/ 1718733 h 1718733"/>
                    <a:gd name="connsiteX7" fmla="*/ 197305 w 491067"/>
                    <a:gd name="connsiteY7" fmla="*/ 535643 h 1718733"/>
                    <a:gd name="connsiteX8" fmla="*/ 279400 w 491067"/>
                    <a:gd name="connsiteY8" fmla="*/ 169333 h 1718733"/>
                    <a:gd name="connsiteX9" fmla="*/ 313267 w 491067"/>
                    <a:gd name="connsiteY9" fmla="*/ 12700 h 1718733"/>
                    <a:gd name="connsiteX0" fmla="*/ 186678 w 364478"/>
                    <a:gd name="connsiteY0" fmla="*/ 12700 h 1536700"/>
                    <a:gd name="connsiteX1" fmla="*/ 309444 w 364478"/>
                    <a:gd name="connsiteY1" fmla="*/ 21166 h 1536700"/>
                    <a:gd name="connsiteX2" fmla="*/ 364478 w 364478"/>
                    <a:gd name="connsiteY2" fmla="*/ 0 h 1536700"/>
                    <a:gd name="connsiteX3" fmla="*/ 347544 w 364478"/>
                    <a:gd name="connsiteY3" fmla="*/ 448733 h 1536700"/>
                    <a:gd name="connsiteX4" fmla="*/ 351778 w 364478"/>
                    <a:gd name="connsiteY4" fmla="*/ 1066800 h 1536700"/>
                    <a:gd name="connsiteX5" fmla="*/ 339078 w 364478"/>
                    <a:gd name="connsiteY5" fmla="*/ 1536700 h 1536700"/>
                    <a:gd name="connsiteX6" fmla="*/ 0 w 364478"/>
                    <a:gd name="connsiteY6" fmla="*/ 845034 h 1536700"/>
                    <a:gd name="connsiteX7" fmla="*/ 70716 w 364478"/>
                    <a:gd name="connsiteY7" fmla="*/ 535643 h 1536700"/>
                    <a:gd name="connsiteX8" fmla="*/ 152811 w 364478"/>
                    <a:gd name="connsiteY8" fmla="*/ 169333 h 1536700"/>
                    <a:gd name="connsiteX9" fmla="*/ 186678 w 364478"/>
                    <a:gd name="connsiteY9" fmla="*/ 12700 h 1536700"/>
                    <a:gd name="connsiteX0" fmla="*/ 186678 w 364478"/>
                    <a:gd name="connsiteY0" fmla="*/ 12700 h 1482935"/>
                    <a:gd name="connsiteX1" fmla="*/ 309444 w 364478"/>
                    <a:gd name="connsiteY1" fmla="*/ 21166 h 1482935"/>
                    <a:gd name="connsiteX2" fmla="*/ 364478 w 364478"/>
                    <a:gd name="connsiteY2" fmla="*/ 0 h 1482935"/>
                    <a:gd name="connsiteX3" fmla="*/ 347544 w 364478"/>
                    <a:gd name="connsiteY3" fmla="*/ 448733 h 1482935"/>
                    <a:gd name="connsiteX4" fmla="*/ 351778 w 364478"/>
                    <a:gd name="connsiteY4" fmla="*/ 1066800 h 1482935"/>
                    <a:gd name="connsiteX5" fmla="*/ 339078 w 364478"/>
                    <a:gd name="connsiteY5" fmla="*/ 1482935 h 1482935"/>
                    <a:gd name="connsiteX6" fmla="*/ 0 w 364478"/>
                    <a:gd name="connsiteY6" fmla="*/ 845034 h 1482935"/>
                    <a:gd name="connsiteX7" fmla="*/ 70716 w 364478"/>
                    <a:gd name="connsiteY7" fmla="*/ 535643 h 1482935"/>
                    <a:gd name="connsiteX8" fmla="*/ 152811 w 364478"/>
                    <a:gd name="connsiteY8" fmla="*/ 169333 h 1482935"/>
                    <a:gd name="connsiteX9" fmla="*/ 186678 w 364478"/>
                    <a:gd name="connsiteY9" fmla="*/ 12700 h 1482935"/>
                    <a:gd name="connsiteX0" fmla="*/ 186678 w 366153"/>
                    <a:gd name="connsiteY0" fmla="*/ 12700 h 1482935"/>
                    <a:gd name="connsiteX1" fmla="*/ 309444 w 366153"/>
                    <a:gd name="connsiteY1" fmla="*/ 21166 h 1482935"/>
                    <a:gd name="connsiteX2" fmla="*/ 364478 w 366153"/>
                    <a:gd name="connsiteY2" fmla="*/ 0 h 1482935"/>
                    <a:gd name="connsiteX3" fmla="*/ 347544 w 366153"/>
                    <a:gd name="connsiteY3" fmla="*/ 448733 h 1482935"/>
                    <a:gd name="connsiteX4" fmla="*/ 339078 w 366153"/>
                    <a:gd name="connsiteY4" fmla="*/ 1482935 h 1482935"/>
                    <a:gd name="connsiteX5" fmla="*/ 0 w 366153"/>
                    <a:gd name="connsiteY5" fmla="*/ 845034 h 1482935"/>
                    <a:gd name="connsiteX6" fmla="*/ 70716 w 366153"/>
                    <a:gd name="connsiteY6" fmla="*/ 535643 h 1482935"/>
                    <a:gd name="connsiteX7" fmla="*/ 152811 w 366153"/>
                    <a:gd name="connsiteY7" fmla="*/ 169333 h 1482935"/>
                    <a:gd name="connsiteX8" fmla="*/ 186678 w 366153"/>
                    <a:gd name="connsiteY8" fmla="*/ 12700 h 1482935"/>
                    <a:gd name="connsiteX0" fmla="*/ 186678 w 376103"/>
                    <a:gd name="connsiteY0" fmla="*/ 12700 h 884786"/>
                    <a:gd name="connsiteX1" fmla="*/ 309444 w 376103"/>
                    <a:gd name="connsiteY1" fmla="*/ 21166 h 884786"/>
                    <a:gd name="connsiteX2" fmla="*/ 364478 w 376103"/>
                    <a:gd name="connsiteY2" fmla="*/ 0 h 884786"/>
                    <a:gd name="connsiteX3" fmla="*/ 347544 w 376103"/>
                    <a:gd name="connsiteY3" fmla="*/ 448733 h 884786"/>
                    <a:gd name="connsiteX4" fmla="*/ 352403 w 376103"/>
                    <a:gd name="connsiteY4" fmla="*/ 884786 h 884786"/>
                    <a:gd name="connsiteX5" fmla="*/ 0 w 376103"/>
                    <a:gd name="connsiteY5" fmla="*/ 845034 h 884786"/>
                    <a:gd name="connsiteX6" fmla="*/ 70716 w 376103"/>
                    <a:gd name="connsiteY6" fmla="*/ 535643 h 884786"/>
                    <a:gd name="connsiteX7" fmla="*/ 152811 w 376103"/>
                    <a:gd name="connsiteY7" fmla="*/ 169333 h 884786"/>
                    <a:gd name="connsiteX8" fmla="*/ 186678 w 376103"/>
                    <a:gd name="connsiteY8" fmla="*/ 12700 h 884786"/>
                    <a:gd name="connsiteX0" fmla="*/ 186678 w 392349"/>
                    <a:gd name="connsiteY0" fmla="*/ 12700 h 845034"/>
                    <a:gd name="connsiteX1" fmla="*/ 309444 w 392349"/>
                    <a:gd name="connsiteY1" fmla="*/ 21166 h 845034"/>
                    <a:gd name="connsiteX2" fmla="*/ 364478 w 392349"/>
                    <a:gd name="connsiteY2" fmla="*/ 0 h 845034"/>
                    <a:gd name="connsiteX3" fmla="*/ 347544 w 392349"/>
                    <a:gd name="connsiteY3" fmla="*/ 448733 h 845034"/>
                    <a:gd name="connsiteX4" fmla="*/ 372390 w 392349"/>
                    <a:gd name="connsiteY4" fmla="*/ 831021 h 845034"/>
                    <a:gd name="connsiteX5" fmla="*/ 0 w 392349"/>
                    <a:gd name="connsiteY5" fmla="*/ 845034 h 845034"/>
                    <a:gd name="connsiteX6" fmla="*/ 70716 w 392349"/>
                    <a:gd name="connsiteY6" fmla="*/ 535643 h 845034"/>
                    <a:gd name="connsiteX7" fmla="*/ 152811 w 392349"/>
                    <a:gd name="connsiteY7" fmla="*/ 169333 h 845034"/>
                    <a:gd name="connsiteX8" fmla="*/ 186678 w 392349"/>
                    <a:gd name="connsiteY8" fmla="*/ 12700 h 84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2349" h="845034">
                      <a:moveTo>
                        <a:pt x="186678" y="12700"/>
                      </a:moveTo>
                      <a:lnTo>
                        <a:pt x="309444" y="21166"/>
                      </a:lnTo>
                      <a:lnTo>
                        <a:pt x="364478" y="0"/>
                      </a:lnTo>
                      <a:lnTo>
                        <a:pt x="347544" y="448733"/>
                      </a:lnTo>
                      <a:cubicBezTo>
                        <a:pt x="343311" y="695889"/>
                        <a:pt x="430314" y="764971"/>
                        <a:pt x="372390" y="831021"/>
                      </a:cubicBezTo>
                      <a:lnTo>
                        <a:pt x="0" y="845034"/>
                      </a:lnTo>
                      <a:lnTo>
                        <a:pt x="70716" y="535643"/>
                      </a:lnTo>
                      <a:lnTo>
                        <a:pt x="152811" y="169333"/>
                      </a:lnTo>
                      <a:lnTo>
                        <a:pt x="186678" y="12700"/>
                      </a:lnTo>
                      <a:close/>
                    </a:path>
                  </a:pathLst>
                </a:custGeom>
                <a:pattFill prst="lgGrid">
                  <a:fgClr>
                    <a:schemeClr val="tx1"/>
                  </a:fgClr>
                  <a:bgClr>
                    <a:srgbClr val="78304B"/>
                  </a:bgClr>
                </a:patt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47" name="צורה חופשית: צורה 46">
                  <a:extLst>
                    <a:ext uri="{FF2B5EF4-FFF2-40B4-BE49-F238E27FC236}">
                      <a16:creationId xmlns:a16="http://schemas.microsoft.com/office/drawing/2014/main" id="{C9E12637-EEC2-2928-4FC8-0CBAB26DC75C}"/>
                    </a:ext>
                  </a:extLst>
                </p:cNvPr>
                <p:cNvSpPr/>
                <p:nvPr/>
              </p:nvSpPr>
              <p:spPr>
                <a:xfrm>
                  <a:off x="-3444311" y="-121804"/>
                  <a:ext cx="222161" cy="327396"/>
                </a:xfrm>
                <a:custGeom>
                  <a:avLst/>
                  <a:gdLst>
                    <a:gd name="connsiteX0" fmla="*/ 17417 w 67492"/>
                    <a:gd name="connsiteY0" fmla="*/ 2177 h 113211"/>
                    <a:gd name="connsiteX1" fmla="*/ 67492 w 67492"/>
                    <a:gd name="connsiteY1" fmla="*/ 0 h 113211"/>
                    <a:gd name="connsiteX2" fmla="*/ 41366 w 67492"/>
                    <a:gd name="connsiteY2" fmla="*/ 113211 h 113211"/>
                    <a:gd name="connsiteX3" fmla="*/ 0 w 67492"/>
                    <a:gd name="connsiteY3" fmla="*/ 108857 h 113211"/>
                    <a:gd name="connsiteX4" fmla="*/ 17417 w 67492"/>
                    <a:gd name="connsiteY4" fmla="*/ 2177 h 113211"/>
                    <a:gd name="connsiteX0" fmla="*/ 17417 w 64859"/>
                    <a:gd name="connsiteY0" fmla="*/ 0 h 111034"/>
                    <a:gd name="connsiteX1" fmla="*/ 64859 w 64859"/>
                    <a:gd name="connsiteY1" fmla="*/ 7894 h 111034"/>
                    <a:gd name="connsiteX2" fmla="*/ 41366 w 64859"/>
                    <a:gd name="connsiteY2" fmla="*/ 111034 h 111034"/>
                    <a:gd name="connsiteX3" fmla="*/ 0 w 64859"/>
                    <a:gd name="connsiteY3" fmla="*/ 106680 h 111034"/>
                    <a:gd name="connsiteX4" fmla="*/ 17417 w 64859"/>
                    <a:gd name="connsiteY4" fmla="*/ 0 h 111034"/>
                    <a:gd name="connsiteX0" fmla="*/ 17417 w 63981"/>
                    <a:gd name="connsiteY0" fmla="*/ 0 h 111034"/>
                    <a:gd name="connsiteX1" fmla="*/ 63981 w 63981"/>
                    <a:gd name="connsiteY1" fmla="*/ 2858 h 111034"/>
                    <a:gd name="connsiteX2" fmla="*/ 41366 w 63981"/>
                    <a:gd name="connsiteY2" fmla="*/ 111034 h 111034"/>
                    <a:gd name="connsiteX3" fmla="*/ 0 w 63981"/>
                    <a:gd name="connsiteY3" fmla="*/ 106680 h 111034"/>
                    <a:gd name="connsiteX4" fmla="*/ 17417 w 63981"/>
                    <a:gd name="connsiteY4" fmla="*/ 0 h 111034"/>
                    <a:gd name="connsiteX0" fmla="*/ 17417 w 63981"/>
                    <a:gd name="connsiteY0" fmla="*/ 2177 h 108176"/>
                    <a:gd name="connsiteX1" fmla="*/ 63981 w 63981"/>
                    <a:gd name="connsiteY1" fmla="*/ 0 h 108176"/>
                    <a:gd name="connsiteX2" fmla="*/ 41366 w 63981"/>
                    <a:gd name="connsiteY2" fmla="*/ 108176 h 108176"/>
                    <a:gd name="connsiteX3" fmla="*/ 0 w 63981"/>
                    <a:gd name="connsiteY3" fmla="*/ 103822 h 108176"/>
                    <a:gd name="connsiteX4" fmla="*/ 17417 w 63981"/>
                    <a:gd name="connsiteY4" fmla="*/ 2177 h 1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981" h="108176">
                      <a:moveTo>
                        <a:pt x="17417" y="2177"/>
                      </a:moveTo>
                      <a:lnTo>
                        <a:pt x="63981" y="0"/>
                      </a:lnTo>
                      <a:lnTo>
                        <a:pt x="41366" y="108176"/>
                      </a:lnTo>
                      <a:lnTo>
                        <a:pt x="0" y="103822"/>
                      </a:lnTo>
                      <a:lnTo>
                        <a:pt x="17417" y="2177"/>
                      </a:lnTo>
                      <a:close/>
                    </a:path>
                  </a:pathLst>
                </a:custGeom>
                <a:pattFill prst="lgGrid">
                  <a:fgClr>
                    <a:schemeClr val="tx1"/>
                  </a:fgClr>
                  <a:bgClr>
                    <a:srgbClr val="78304B"/>
                  </a:bgClr>
                </a:patt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48" name="צורה חופשית: צורה 47">
                  <a:extLst>
                    <a:ext uri="{FF2B5EF4-FFF2-40B4-BE49-F238E27FC236}">
                      <a16:creationId xmlns:a16="http://schemas.microsoft.com/office/drawing/2014/main" id="{9BD1BB43-8352-F66D-444D-700941AD4FDE}"/>
                    </a:ext>
                  </a:extLst>
                </p:cNvPr>
                <p:cNvSpPr/>
                <p:nvPr/>
              </p:nvSpPr>
              <p:spPr>
                <a:xfrm>
                  <a:off x="-4501280" y="155105"/>
                  <a:ext cx="229942" cy="378276"/>
                </a:xfrm>
                <a:custGeom>
                  <a:avLst/>
                  <a:gdLst>
                    <a:gd name="connsiteX0" fmla="*/ 46566 w 990600"/>
                    <a:gd name="connsiteY0" fmla="*/ 0 h 817033"/>
                    <a:gd name="connsiteX1" fmla="*/ 990600 w 990600"/>
                    <a:gd name="connsiteY1" fmla="*/ 33867 h 817033"/>
                    <a:gd name="connsiteX2" fmla="*/ 939800 w 990600"/>
                    <a:gd name="connsiteY2" fmla="*/ 817033 h 817033"/>
                    <a:gd name="connsiteX3" fmla="*/ 101600 w 990600"/>
                    <a:gd name="connsiteY3" fmla="*/ 795867 h 817033"/>
                    <a:gd name="connsiteX4" fmla="*/ 16933 w 990600"/>
                    <a:gd name="connsiteY4" fmla="*/ 503767 h 817033"/>
                    <a:gd name="connsiteX5" fmla="*/ 0 w 990600"/>
                    <a:gd name="connsiteY5" fmla="*/ 143933 h 817033"/>
                    <a:gd name="connsiteX6" fmla="*/ 46566 w 990600"/>
                    <a:gd name="connsiteY6" fmla="*/ 0 h 817033"/>
                    <a:gd name="connsiteX0" fmla="*/ 4233 w 990600"/>
                    <a:gd name="connsiteY0" fmla="*/ 0 h 817033"/>
                    <a:gd name="connsiteX1" fmla="*/ 990600 w 990600"/>
                    <a:gd name="connsiteY1" fmla="*/ 33867 h 817033"/>
                    <a:gd name="connsiteX2" fmla="*/ 939800 w 990600"/>
                    <a:gd name="connsiteY2" fmla="*/ 817033 h 817033"/>
                    <a:gd name="connsiteX3" fmla="*/ 101600 w 990600"/>
                    <a:gd name="connsiteY3" fmla="*/ 795867 h 817033"/>
                    <a:gd name="connsiteX4" fmla="*/ 16933 w 990600"/>
                    <a:gd name="connsiteY4" fmla="*/ 503767 h 817033"/>
                    <a:gd name="connsiteX5" fmla="*/ 0 w 990600"/>
                    <a:gd name="connsiteY5" fmla="*/ 143933 h 817033"/>
                    <a:gd name="connsiteX6" fmla="*/ 4233 w 990600"/>
                    <a:gd name="connsiteY6" fmla="*/ 0 h 817033"/>
                    <a:gd name="connsiteX0" fmla="*/ 4233 w 990600"/>
                    <a:gd name="connsiteY0" fmla="*/ 0 h 833966"/>
                    <a:gd name="connsiteX1" fmla="*/ 990600 w 990600"/>
                    <a:gd name="connsiteY1" fmla="*/ 33867 h 833966"/>
                    <a:gd name="connsiteX2" fmla="*/ 914400 w 990600"/>
                    <a:gd name="connsiteY2" fmla="*/ 833966 h 833966"/>
                    <a:gd name="connsiteX3" fmla="*/ 101600 w 990600"/>
                    <a:gd name="connsiteY3" fmla="*/ 795867 h 833966"/>
                    <a:gd name="connsiteX4" fmla="*/ 16933 w 990600"/>
                    <a:gd name="connsiteY4" fmla="*/ 503767 h 833966"/>
                    <a:gd name="connsiteX5" fmla="*/ 0 w 990600"/>
                    <a:gd name="connsiteY5" fmla="*/ 143933 h 833966"/>
                    <a:gd name="connsiteX6" fmla="*/ 4233 w 990600"/>
                    <a:gd name="connsiteY6" fmla="*/ 0 h 833966"/>
                    <a:gd name="connsiteX0" fmla="*/ 4233 w 990600"/>
                    <a:gd name="connsiteY0" fmla="*/ 0 h 829733"/>
                    <a:gd name="connsiteX1" fmla="*/ 990600 w 990600"/>
                    <a:gd name="connsiteY1" fmla="*/ 33867 h 829733"/>
                    <a:gd name="connsiteX2" fmla="*/ 948267 w 990600"/>
                    <a:gd name="connsiteY2" fmla="*/ 829733 h 829733"/>
                    <a:gd name="connsiteX3" fmla="*/ 101600 w 990600"/>
                    <a:gd name="connsiteY3" fmla="*/ 795867 h 829733"/>
                    <a:gd name="connsiteX4" fmla="*/ 16933 w 990600"/>
                    <a:gd name="connsiteY4" fmla="*/ 503767 h 829733"/>
                    <a:gd name="connsiteX5" fmla="*/ 0 w 990600"/>
                    <a:gd name="connsiteY5" fmla="*/ 143933 h 829733"/>
                    <a:gd name="connsiteX6" fmla="*/ 4233 w 990600"/>
                    <a:gd name="connsiteY6" fmla="*/ 0 h 829733"/>
                    <a:gd name="connsiteX0" fmla="*/ 4233 w 990600"/>
                    <a:gd name="connsiteY0" fmla="*/ 0 h 795867"/>
                    <a:gd name="connsiteX1" fmla="*/ 990600 w 990600"/>
                    <a:gd name="connsiteY1" fmla="*/ 33867 h 795867"/>
                    <a:gd name="connsiteX2" fmla="*/ 961342 w 990600"/>
                    <a:gd name="connsiteY2" fmla="*/ 389523 h 795867"/>
                    <a:gd name="connsiteX3" fmla="*/ 101600 w 990600"/>
                    <a:gd name="connsiteY3" fmla="*/ 795867 h 795867"/>
                    <a:gd name="connsiteX4" fmla="*/ 16933 w 990600"/>
                    <a:gd name="connsiteY4" fmla="*/ 503767 h 795867"/>
                    <a:gd name="connsiteX5" fmla="*/ 0 w 990600"/>
                    <a:gd name="connsiteY5" fmla="*/ 143933 h 795867"/>
                    <a:gd name="connsiteX6" fmla="*/ 4233 w 990600"/>
                    <a:gd name="connsiteY6" fmla="*/ 0 h 795867"/>
                    <a:gd name="connsiteX0" fmla="*/ 4233 w 990600"/>
                    <a:gd name="connsiteY0" fmla="*/ 0 h 503768"/>
                    <a:gd name="connsiteX1" fmla="*/ 990600 w 990600"/>
                    <a:gd name="connsiteY1" fmla="*/ 33867 h 503768"/>
                    <a:gd name="connsiteX2" fmla="*/ 961342 w 990600"/>
                    <a:gd name="connsiteY2" fmla="*/ 389523 h 503768"/>
                    <a:gd name="connsiteX3" fmla="*/ 16933 w 990600"/>
                    <a:gd name="connsiteY3" fmla="*/ 503767 h 503768"/>
                    <a:gd name="connsiteX4" fmla="*/ 0 w 990600"/>
                    <a:gd name="connsiteY4" fmla="*/ 143933 h 503768"/>
                    <a:gd name="connsiteX5" fmla="*/ 4233 w 990600"/>
                    <a:gd name="connsiteY5" fmla="*/ 0 h 503768"/>
                    <a:gd name="connsiteX0" fmla="*/ 4233 w 990600"/>
                    <a:gd name="connsiteY0" fmla="*/ 0 h 389523"/>
                    <a:gd name="connsiteX1" fmla="*/ 990600 w 990600"/>
                    <a:gd name="connsiteY1" fmla="*/ 33867 h 389523"/>
                    <a:gd name="connsiteX2" fmla="*/ 961342 w 990600"/>
                    <a:gd name="connsiteY2" fmla="*/ 389523 h 389523"/>
                    <a:gd name="connsiteX3" fmla="*/ 0 w 990600"/>
                    <a:gd name="connsiteY3" fmla="*/ 143933 h 389523"/>
                    <a:gd name="connsiteX4" fmla="*/ 4233 w 990600"/>
                    <a:gd name="connsiteY4" fmla="*/ 0 h 389523"/>
                    <a:gd name="connsiteX0" fmla="*/ 1 w 986368"/>
                    <a:gd name="connsiteY0" fmla="*/ 0 h 389523"/>
                    <a:gd name="connsiteX1" fmla="*/ 986368 w 986368"/>
                    <a:gd name="connsiteY1" fmla="*/ 33867 h 389523"/>
                    <a:gd name="connsiteX2" fmla="*/ 957110 w 986368"/>
                    <a:gd name="connsiteY2" fmla="*/ 389523 h 389523"/>
                    <a:gd name="connsiteX3" fmla="*/ 760720 w 986368"/>
                    <a:gd name="connsiteY3" fmla="*/ 321333 h 389523"/>
                    <a:gd name="connsiteX4" fmla="*/ 1 w 986368"/>
                    <a:gd name="connsiteY4" fmla="*/ 0 h 389523"/>
                    <a:gd name="connsiteX0" fmla="*/ 4232 w 225648"/>
                    <a:gd name="connsiteY0" fmla="*/ 0 h 382953"/>
                    <a:gd name="connsiteX1" fmla="*/ 225648 w 225648"/>
                    <a:gd name="connsiteY1" fmla="*/ 27297 h 382953"/>
                    <a:gd name="connsiteX2" fmla="*/ 196390 w 225648"/>
                    <a:gd name="connsiteY2" fmla="*/ 382953 h 382953"/>
                    <a:gd name="connsiteX3" fmla="*/ 0 w 225648"/>
                    <a:gd name="connsiteY3" fmla="*/ 314763 h 382953"/>
                    <a:gd name="connsiteX4" fmla="*/ 4232 w 225648"/>
                    <a:gd name="connsiteY4" fmla="*/ 0 h 382953"/>
                    <a:gd name="connsiteX0" fmla="*/ 4232 w 225648"/>
                    <a:gd name="connsiteY0" fmla="*/ 0 h 369810"/>
                    <a:gd name="connsiteX1" fmla="*/ 225648 w 225648"/>
                    <a:gd name="connsiteY1" fmla="*/ 27297 h 369810"/>
                    <a:gd name="connsiteX2" fmla="*/ 216003 w 225648"/>
                    <a:gd name="connsiteY2" fmla="*/ 369810 h 369810"/>
                    <a:gd name="connsiteX3" fmla="*/ 0 w 225648"/>
                    <a:gd name="connsiteY3" fmla="*/ 314763 h 369810"/>
                    <a:gd name="connsiteX4" fmla="*/ 4232 w 225648"/>
                    <a:gd name="connsiteY4" fmla="*/ 0 h 369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648" h="369810">
                      <a:moveTo>
                        <a:pt x="4232" y="0"/>
                      </a:moveTo>
                      <a:lnTo>
                        <a:pt x="225648" y="27297"/>
                      </a:lnTo>
                      <a:lnTo>
                        <a:pt x="216003" y="369810"/>
                      </a:lnTo>
                      <a:lnTo>
                        <a:pt x="0" y="314763"/>
                      </a:lnTo>
                      <a:cubicBezTo>
                        <a:pt x="1411" y="209842"/>
                        <a:pt x="2821" y="104921"/>
                        <a:pt x="4232" y="0"/>
                      </a:cubicBezTo>
                      <a:close/>
                    </a:path>
                  </a:pathLst>
                </a:custGeom>
                <a:pattFill prst="lgGrid">
                  <a:fgClr>
                    <a:schemeClr val="tx1"/>
                  </a:fgClr>
                  <a:bgClr>
                    <a:srgbClr val="78304B"/>
                  </a:bgClr>
                </a:patt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  <p:sp>
              <p:nvSpPr>
                <p:cNvPr id="60" name="צורה חופשית: צורה 59">
                  <a:extLst>
                    <a:ext uri="{FF2B5EF4-FFF2-40B4-BE49-F238E27FC236}">
                      <a16:creationId xmlns:a16="http://schemas.microsoft.com/office/drawing/2014/main" id="{6FFD75C4-1046-F725-F9E2-B97CB460B321}"/>
                    </a:ext>
                  </a:extLst>
                </p:cNvPr>
                <p:cNvSpPr/>
                <p:nvPr/>
              </p:nvSpPr>
              <p:spPr>
                <a:xfrm>
                  <a:off x="-3796156" y="-133394"/>
                  <a:ext cx="579409" cy="896415"/>
                </a:xfrm>
                <a:custGeom>
                  <a:avLst/>
                  <a:gdLst>
                    <a:gd name="connsiteX0" fmla="*/ 105833 w 605366"/>
                    <a:gd name="connsiteY0" fmla="*/ 0 h 1960033"/>
                    <a:gd name="connsiteX1" fmla="*/ 605366 w 605366"/>
                    <a:gd name="connsiteY1" fmla="*/ 12700 h 1960033"/>
                    <a:gd name="connsiteX2" fmla="*/ 520700 w 605366"/>
                    <a:gd name="connsiteY2" fmla="*/ 342900 h 1960033"/>
                    <a:gd name="connsiteX3" fmla="*/ 431800 w 605366"/>
                    <a:gd name="connsiteY3" fmla="*/ 762000 h 1960033"/>
                    <a:gd name="connsiteX4" fmla="*/ 347133 w 605366"/>
                    <a:gd name="connsiteY4" fmla="*/ 1248833 h 1960033"/>
                    <a:gd name="connsiteX5" fmla="*/ 254000 w 605366"/>
                    <a:gd name="connsiteY5" fmla="*/ 1790700 h 1960033"/>
                    <a:gd name="connsiteX6" fmla="*/ 245533 w 605366"/>
                    <a:gd name="connsiteY6" fmla="*/ 1960033 h 1960033"/>
                    <a:gd name="connsiteX7" fmla="*/ 0 w 605366"/>
                    <a:gd name="connsiteY7" fmla="*/ 1955800 h 1960033"/>
                    <a:gd name="connsiteX8" fmla="*/ 42333 w 605366"/>
                    <a:gd name="connsiteY8" fmla="*/ 1181100 h 1960033"/>
                    <a:gd name="connsiteX9" fmla="*/ 59266 w 605366"/>
                    <a:gd name="connsiteY9" fmla="*/ 685800 h 1960033"/>
                    <a:gd name="connsiteX10" fmla="*/ 80433 w 605366"/>
                    <a:gd name="connsiteY10" fmla="*/ 245533 h 1960033"/>
                    <a:gd name="connsiteX11" fmla="*/ 105833 w 605366"/>
                    <a:gd name="connsiteY11" fmla="*/ 0 h 1960033"/>
                    <a:gd name="connsiteX0" fmla="*/ 63501 w 563034"/>
                    <a:gd name="connsiteY0" fmla="*/ 0 h 1960033"/>
                    <a:gd name="connsiteX1" fmla="*/ 563034 w 563034"/>
                    <a:gd name="connsiteY1" fmla="*/ 12700 h 1960033"/>
                    <a:gd name="connsiteX2" fmla="*/ 478368 w 563034"/>
                    <a:gd name="connsiteY2" fmla="*/ 342900 h 1960033"/>
                    <a:gd name="connsiteX3" fmla="*/ 389468 w 563034"/>
                    <a:gd name="connsiteY3" fmla="*/ 762000 h 1960033"/>
                    <a:gd name="connsiteX4" fmla="*/ 304801 w 563034"/>
                    <a:gd name="connsiteY4" fmla="*/ 1248833 h 1960033"/>
                    <a:gd name="connsiteX5" fmla="*/ 211668 w 563034"/>
                    <a:gd name="connsiteY5" fmla="*/ 1790700 h 1960033"/>
                    <a:gd name="connsiteX6" fmla="*/ 203201 w 563034"/>
                    <a:gd name="connsiteY6" fmla="*/ 1960033 h 1960033"/>
                    <a:gd name="connsiteX7" fmla="*/ 1 w 563034"/>
                    <a:gd name="connsiteY7" fmla="*/ 1181100 h 1960033"/>
                    <a:gd name="connsiteX8" fmla="*/ 16934 w 563034"/>
                    <a:gd name="connsiteY8" fmla="*/ 685800 h 1960033"/>
                    <a:gd name="connsiteX9" fmla="*/ 38101 w 563034"/>
                    <a:gd name="connsiteY9" fmla="*/ 245533 h 1960033"/>
                    <a:gd name="connsiteX10" fmla="*/ 63501 w 563034"/>
                    <a:gd name="connsiteY10" fmla="*/ 0 h 1960033"/>
                    <a:gd name="connsiteX0" fmla="*/ 63501 w 563034"/>
                    <a:gd name="connsiteY0" fmla="*/ 0 h 1790700"/>
                    <a:gd name="connsiteX1" fmla="*/ 563034 w 563034"/>
                    <a:gd name="connsiteY1" fmla="*/ 12700 h 1790700"/>
                    <a:gd name="connsiteX2" fmla="*/ 478368 w 563034"/>
                    <a:gd name="connsiteY2" fmla="*/ 342900 h 1790700"/>
                    <a:gd name="connsiteX3" fmla="*/ 389468 w 563034"/>
                    <a:gd name="connsiteY3" fmla="*/ 762000 h 1790700"/>
                    <a:gd name="connsiteX4" fmla="*/ 304801 w 563034"/>
                    <a:gd name="connsiteY4" fmla="*/ 1248833 h 1790700"/>
                    <a:gd name="connsiteX5" fmla="*/ 211668 w 563034"/>
                    <a:gd name="connsiteY5" fmla="*/ 1790700 h 1790700"/>
                    <a:gd name="connsiteX6" fmla="*/ 1 w 563034"/>
                    <a:gd name="connsiteY6" fmla="*/ 1181100 h 1790700"/>
                    <a:gd name="connsiteX7" fmla="*/ 16934 w 563034"/>
                    <a:gd name="connsiteY7" fmla="*/ 685800 h 1790700"/>
                    <a:gd name="connsiteX8" fmla="*/ 38101 w 563034"/>
                    <a:gd name="connsiteY8" fmla="*/ 245533 h 1790700"/>
                    <a:gd name="connsiteX9" fmla="*/ 63501 w 563034"/>
                    <a:gd name="connsiteY9" fmla="*/ 0 h 1790700"/>
                    <a:gd name="connsiteX0" fmla="*/ 63501 w 563034"/>
                    <a:gd name="connsiteY0" fmla="*/ 0 h 1248834"/>
                    <a:gd name="connsiteX1" fmla="*/ 563034 w 563034"/>
                    <a:gd name="connsiteY1" fmla="*/ 12700 h 1248834"/>
                    <a:gd name="connsiteX2" fmla="*/ 478368 w 563034"/>
                    <a:gd name="connsiteY2" fmla="*/ 342900 h 1248834"/>
                    <a:gd name="connsiteX3" fmla="*/ 389468 w 563034"/>
                    <a:gd name="connsiteY3" fmla="*/ 762000 h 1248834"/>
                    <a:gd name="connsiteX4" fmla="*/ 304801 w 563034"/>
                    <a:gd name="connsiteY4" fmla="*/ 1248833 h 1248834"/>
                    <a:gd name="connsiteX5" fmla="*/ 1 w 563034"/>
                    <a:gd name="connsiteY5" fmla="*/ 1181100 h 1248834"/>
                    <a:gd name="connsiteX6" fmla="*/ 16934 w 563034"/>
                    <a:gd name="connsiteY6" fmla="*/ 685800 h 1248834"/>
                    <a:gd name="connsiteX7" fmla="*/ 38101 w 563034"/>
                    <a:gd name="connsiteY7" fmla="*/ 245533 h 1248834"/>
                    <a:gd name="connsiteX8" fmla="*/ 63501 w 563034"/>
                    <a:gd name="connsiteY8" fmla="*/ 0 h 1248834"/>
                    <a:gd name="connsiteX0" fmla="*/ 46566 w 546099"/>
                    <a:gd name="connsiteY0" fmla="*/ 0 h 1248834"/>
                    <a:gd name="connsiteX1" fmla="*/ 546099 w 546099"/>
                    <a:gd name="connsiteY1" fmla="*/ 12700 h 1248834"/>
                    <a:gd name="connsiteX2" fmla="*/ 461433 w 546099"/>
                    <a:gd name="connsiteY2" fmla="*/ 342900 h 1248834"/>
                    <a:gd name="connsiteX3" fmla="*/ 372533 w 546099"/>
                    <a:gd name="connsiteY3" fmla="*/ 762000 h 1248834"/>
                    <a:gd name="connsiteX4" fmla="*/ 287866 w 546099"/>
                    <a:gd name="connsiteY4" fmla="*/ 1248833 h 1248834"/>
                    <a:gd name="connsiteX5" fmla="*/ -1 w 546099"/>
                    <a:gd name="connsiteY5" fmla="*/ 685800 h 1248834"/>
                    <a:gd name="connsiteX6" fmla="*/ 21166 w 546099"/>
                    <a:gd name="connsiteY6" fmla="*/ 245533 h 1248834"/>
                    <a:gd name="connsiteX7" fmla="*/ 46566 w 546099"/>
                    <a:gd name="connsiteY7" fmla="*/ 0 h 1248834"/>
                    <a:gd name="connsiteX0" fmla="*/ 79878 w 579411"/>
                    <a:gd name="connsiteY0" fmla="*/ 0 h 1248834"/>
                    <a:gd name="connsiteX1" fmla="*/ 579411 w 579411"/>
                    <a:gd name="connsiteY1" fmla="*/ 12700 h 1248834"/>
                    <a:gd name="connsiteX2" fmla="*/ 494745 w 579411"/>
                    <a:gd name="connsiteY2" fmla="*/ 342900 h 1248834"/>
                    <a:gd name="connsiteX3" fmla="*/ 405845 w 579411"/>
                    <a:gd name="connsiteY3" fmla="*/ 762000 h 1248834"/>
                    <a:gd name="connsiteX4" fmla="*/ 321178 w 579411"/>
                    <a:gd name="connsiteY4" fmla="*/ 1248833 h 1248834"/>
                    <a:gd name="connsiteX5" fmla="*/ 0 w 579411"/>
                    <a:gd name="connsiteY5" fmla="*/ 820218 h 1248834"/>
                    <a:gd name="connsiteX6" fmla="*/ 54478 w 579411"/>
                    <a:gd name="connsiteY6" fmla="*/ 245533 h 1248834"/>
                    <a:gd name="connsiteX7" fmla="*/ 79878 w 579411"/>
                    <a:gd name="connsiteY7" fmla="*/ 0 h 1248834"/>
                    <a:gd name="connsiteX0" fmla="*/ 79878 w 579411"/>
                    <a:gd name="connsiteY0" fmla="*/ 0 h 820218"/>
                    <a:gd name="connsiteX1" fmla="*/ 579411 w 579411"/>
                    <a:gd name="connsiteY1" fmla="*/ 12700 h 820218"/>
                    <a:gd name="connsiteX2" fmla="*/ 494745 w 579411"/>
                    <a:gd name="connsiteY2" fmla="*/ 342900 h 820218"/>
                    <a:gd name="connsiteX3" fmla="*/ 405845 w 579411"/>
                    <a:gd name="connsiteY3" fmla="*/ 762000 h 820218"/>
                    <a:gd name="connsiteX4" fmla="*/ 0 w 579411"/>
                    <a:gd name="connsiteY4" fmla="*/ 820218 h 820218"/>
                    <a:gd name="connsiteX5" fmla="*/ 54478 w 579411"/>
                    <a:gd name="connsiteY5" fmla="*/ 245533 h 820218"/>
                    <a:gd name="connsiteX6" fmla="*/ 79878 w 579411"/>
                    <a:gd name="connsiteY6" fmla="*/ 0 h 820218"/>
                    <a:gd name="connsiteX0" fmla="*/ 79878 w 579411"/>
                    <a:gd name="connsiteY0" fmla="*/ 0 h 896414"/>
                    <a:gd name="connsiteX1" fmla="*/ 579411 w 579411"/>
                    <a:gd name="connsiteY1" fmla="*/ 12700 h 896414"/>
                    <a:gd name="connsiteX2" fmla="*/ 494745 w 579411"/>
                    <a:gd name="connsiteY2" fmla="*/ 342900 h 896414"/>
                    <a:gd name="connsiteX3" fmla="*/ 405846 w 579411"/>
                    <a:gd name="connsiteY3" fmla="*/ 896414 h 896414"/>
                    <a:gd name="connsiteX4" fmla="*/ 0 w 579411"/>
                    <a:gd name="connsiteY4" fmla="*/ 820218 h 896414"/>
                    <a:gd name="connsiteX5" fmla="*/ 54478 w 579411"/>
                    <a:gd name="connsiteY5" fmla="*/ 245533 h 896414"/>
                    <a:gd name="connsiteX6" fmla="*/ 79878 w 579411"/>
                    <a:gd name="connsiteY6" fmla="*/ 0 h 896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9411" h="896414">
                      <a:moveTo>
                        <a:pt x="79878" y="0"/>
                      </a:moveTo>
                      <a:lnTo>
                        <a:pt x="579411" y="12700"/>
                      </a:lnTo>
                      <a:lnTo>
                        <a:pt x="494745" y="342900"/>
                      </a:lnTo>
                      <a:lnTo>
                        <a:pt x="405846" y="896414"/>
                      </a:lnTo>
                      <a:lnTo>
                        <a:pt x="0" y="820218"/>
                      </a:lnTo>
                      <a:lnTo>
                        <a:pt x="54478" y="245533"/>
                      </a:lnTo>
                      <a:lnTo>
                        <a:pt x="79878" y="0"/>
                      </a:lnTo>
                      <a:close/>
                    </a:path>
                  </a:pathLst>
                </a:custGeom>
                <a:pattFill prst="lgGrid">
                  <a:fgClr>
                    <a:schemeClr val="tx1"/>
                  </a:fgClr>
                  <a:bgClr>
                    <a:srgbClr val="78304B"/>
                  </a:bgClr>
                </a:patt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sz="1100"/>
                </a:p>
              </p:txBody>
            </p:sp>
          </p:grpSp>
        </p:grpSp>
      </p:grp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F1BA052-F8C4-A501-AC2F-81A025A5BF99}"/>
              </a:ext>
            </a:extLst>
          </p:cNvPr>
          <p:cNvSpPr txBox="1">
            <a:spLocks/>
          </p:cNvSpPr>
          <p:nvPr/>
        </p:nvSpPr>
        <p:spPr>
          <a:xfrm>
            <a:off x="8328509" y="876593"/>
            <a:ext cx="3631975" cy="206030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bg1">
                  <a:alpha val="36000"/>
                </a:schemeClr>
              </a:gs>
            </a:gsLst>
            <a:lin ang="13500000" scaled="1"/>
            <a:tileRect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he-IL" sz="1800">
                <a:latin typeface="Alef" panose="00000500000000000000" pitchFamily="2" charset="-79"/>
              </a:rPr>
              <a:t>העצמת זכויות הבניה </a:t>
            </a:r>
          </a:p>
          <a:p>
            <a:pPr algn="r" rtl="1">
              <a:lnSpc>
                <a:spcPct val="100000"/>
              </a:lnSpc>
            </a:pPr>
            <a:r>
              <a:rPr lang="he-IL" sz="1800">
                <a:latin typeface="Alef" panose="00000500000000000000" pitchFamily="2" charset="-79"/>
              </a:rPr>
              <a:t>עירוב שימושים</a:t>
            </a:r>
          </a:p>
          <a:p>
            <a:pPr algn="r" rtl="1">
              <a:lnSpc>
                <a:spcPct val="100000"/>
              </a:lnSpc>
            </a:pPr>
            <a:r>
              <a:rPr lang="he-IL" sz="1800">
                <a:latin typeface="Alef" panose="00000500000000000000" pitchFamily="2" charset="-79"/>
              </a:rPr>
              <a:t>תקני חניה נמוכים</a:t>
            </a:r>
          </a:p>
          <a:p>
            <a:pPr algn="r" rtl="1">
              <a:lnSpc>
                <a:spcPct val="100000"/>
              </a:lnSpc>
            </a:pPr>
            <a:r>
              <a:rPr lang="he-IL" sz="1800">
                <a:latin typeface="Alef" panose="00000500000000000000" pitchFamily="2" charset="-79"/>
              </a:rPr>
              <a:t>טיוב המרחב הציבורי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A0AD6EC5-F246-29BA-59CF-BACFC99858C6}"/>
              </a:ext>
            </a:extLst>
          </p:cNvPr>
          <p:cNvGrpSpPr/>
          <p:nvPr/>
        </p:nvGrpSpPr>
        <p:grpSpPr>
          <a:xfrm>
            <a:off x="8567524" y="2660622"/>
            <a:ext cx="3392960" cy="2694215"/>
            <a:chOff x="0" y="0"/>
            <a:chExt cx="6811776" cy="6261227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59FB84A6-B426-2111-C7D2-A7ED08527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789491" cy="6261227"/>
            </a:xfrm>
            <a:prstGeom prst="rect">
              <a:avLst/>
            </a:prstGeom>
          </p:spPr>
        </p:pic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DC08F0F2-7621-FD98-2727-7FF3B6F80398}"/>
                </a:ext>
              </a:extLst>
            </p:cNvPr>
            <p:cNvSpPr/>
            <p:nvPr/>
          </p:nvSpPr>
          <p:spPr>
            <a:xfrm>
              <a:off x="3394745" y="1690913"/>
              <a:ext cx="1095715" cy="109571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00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24843506-5C87-E25F-51BB-DC121B5769DB}"/>
                </a:ext>
              </a:extLst>
            </p:cNvPr>
            <p:cNvSpPr/>
            <p:nvPr/>
          </p:nvSpPr>
          <p:spPr>
            <a:xfrm>
              <a:off x="3478430" y="3085335"/>
              <a:ext cx="1095715" cy="109571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00"/>
            </a:p>
          </p:txBody>
        </p:sp>
        <p:sp>
          <p:nvSpPr>
            <p:cNvPr id="19" name="Oval 6">
              <a:extLst>
                <a:ext uri="{FF2B5EF4-FFF2-40B4-BE49-F238E27FC236}">
                  <a16:creationId xmlns:a16="http://schemas.microsoft.com/office/drawing/2014/main" id="{6221D81D-480F-AFC6-D2E3-ECAE2BB29941}"/>
                </a:ext>
              </a:extLst>
            </p:cNvPr>
            <p:cNvSpPr/>
            <p:nvPr/>
          </p:nvSpPr>
          <p:spPr>
            <a:xfrm>
              <a:off x="3509172" y="713980"/>
              <a:ext cx="1095715" cy="109571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00"/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0D0EED2E-0B2D-1EEF-21F8-3630BC9B779C}"/>
                </a:ext>
              </a:extLst>
            </p:cNvPr>
            <p:cNvSpPr txBox="1"/>
            <p:nvPr/>
          </p:nvSpPr>
          <p:spPr>
            <a:xfrm>
              <a:off x="4408393" y="49271"/>
              <a:ext cx="949496" cy="112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800" b="1"/>
                <a:t>ראשון לציון</a:t>
              </a:r>
              <a:endParaRPr lang="LID4096" sz="800" b="1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B90F3209-7558-1DC0-1B08-85680C9DBB94}"/>
                </a:ext>
              </a:extLst>
            </p:cNvPr>
            <p:cNvSpPr txBox="1"/>
            <p:nvPr/>
          </p:nvSpPr>
          <p:spPr>
            <a:xfrm>
              <a:off x="5862280" y="1510121"/>
              <a:ext cx="949496" cy="82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800" b="1"/>
                <a:t>באר יעקב</a:t>
              </a:r>
              <a:endParaRPr lang="LID4096" sz="800" b="1"/>
            </a:p>
          </p:txBody>
        </p:sp>
        <p:sp>
          <p:nvSpPr>
            <p:cNvPr id="36" name="TextBox 17">
              <a:extLst>
                <a:ext uri="{FF2B5EF4-FFF2-40B4-BE49-F238E27FC236}">
                  <a16:creationId xmlns:a16="http://schemas.microsoft.com/office/drawing/2014/main" id="{CF013F1E-2931-BF91-EB08-5D53494D1CDD}"/>
                </a:ext>
              </a:extLst>
            </p:cNvPr>
            <p:cNvSpPr txBox="1"/>
            <p:nvPr/>
          </p:nvSpPr>
          <p:spPr>
            <a:xfrm>
              <a:off x="3409311" y="4737568"/>
              <a:ext cx="1095715" cy="5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800" b="1"/>
                <a:t>רחובות</a:t>
              </a:r>
              <a:endParaRPr lang="LID4096" sz="800" b="1"/>
            </a:p>
          </p:txBody>
        </p:sp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A5D033EC-3669-02A1-8E4A-13FC7BD3D86A}"/>
                </a:ext>
              </a:extLst>
            </p:cNvPr>
            <p:cNvSpPr txBox="1"/>
            <p:nvPr/>
          </p:nvSpPr>
          <p:spPr>
            <a:xfrm>
              <a:off x="5691952" y="2991512"/>
              <a:ext cx="949496" cy="82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800"/>
                <a:t>נצר סירני</a:t>
              </a:r>
              <a:endParaRPr lang="LID4096" sz="800"/>
            </a:p>
          </p:txBody>
        </p:sp>
        <p:sp>
          <p:nvSpPr>
            <p:cNvPr id="55" name="TextBox 21">
              <a:extLst>
                <a:ext uri="{FF2B5EF4-FFF2-40B4-BE49-F238E27FC236}">
                  <a16:creationId xmlns:a16="http://schemas.microsoft.com/office/drawing/2014/main" id="{02F176CC-D6F2-F946-5DD4-052368FA2B8B}"/>
                </a:ext>
              </a:extLst>
            </p:cNvPr>
            <p:cNvSpPr txBox="1"/>
            <p:nvPr/>
          </p:nvSpPr>
          <p:spPr>
            <a:xfrm>
              <a:off x="532777" y="3393870"/>
              <a:ext cx="949496" cy="82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800"/>
                <a:t>עיינות</a:t>
              </a:r>
              <a:endParaRPr lang="LID4096" sz="800"/>
            </a:p>
          </p:txBody>
        </p:sp>
        <p:sp>
          <p:nvSpPr>
            <p:cNvPr id="62" name="TextBox 22">
              <a:extLst>
                <a:ext uri="{FF2B5EF4-FFF2-40B4-BE49-F238E27FC236}">
                  <a16:creationId xmlns:a16="http://schemas.microsoft.com/office/drawing/2014/main" id="{22D85CA7-5F38-35DE-E4CD-C6AA88D7889C}"/>
                </a:ext>
              </a:extLst>
            </p:cNvPr>
            <p:cNvSpPr txBox="1"/>
            <p:nvPr/>
          </p:nvSpPr>
          <p:spPr>
            <a:xfrm>
              <a:off x="1040088" y="1793861"/>
              <a:ext cx="949496" cy="82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800"/>
                <a:t>בית חנן</a:t>
              </a:r>
              <a:endParaRPr lang="LID4096" sz="800"/>
            </a:p>
          </p:txBody>
        </p:sp>
        <p:sp>
          <p:nvSpPr>
            <p:cNvPr id="64" name="TextBox 23">
              <a:extLst>
                <a:ext uri="{FF2B5EF4-FFF2-40B4-BE49-F238E27FC236}">
                  <a16:creationId xmlns:a16="http://schemas.microsoft.com/office/drawing/2014/main" id="{96D62E3E-5257-2AD9-30CB-2DA620DD72F7}"/>
                </a:ext>
              </a:extLst>
            </p:cNvPr>
            <p:cNvSpPr txBox="1"/>
            <p:nvPr/>
          </p:nvSpPr>
          <p:spPr>
            <a:xfrm>
              <a:off x="1332862" y="2991510"/>
              <a:ext cx="949496" cy="82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800"/>
                <a:t>בית עובד</a:t>
              </a:r>
              <a:endParaRPr lang="LID4096" sz="800"/>
            </a:p>
          </p:txBody>
        </p:sp>
      </p:grp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95AE6ED4-049E-4DD0-8C10-AE1B342FDDD5}"/>
              </a:ext>
            </a:extLst>
          </p:cNvPr>
          <p:cNvSpPr txBox="1">
            <a:spLocks/>
          </p:cNvSpPr>
          <p:nvPr/>
        </p:nvSpPr>
        <p:spPr>
          <a:xfrm>
            <a:off x="8567524" y="5371385"/>
            <a:ext cx="3382784" cy="710806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e-IL" sz="1800" b="1">
                <a:solidFill>
                  <a:schemeClr val="bg1"/>
                </a:solidFill>
                <a:latin typeface="Calibri" panose="020F0502020204030204"/>
              </a:rPr>
              <a:t>רבע משטח העיר בטווח הליכה של 600 מטר ברשת מתחנת מטרו</a:t>
            </a:r>
          </a:p>
        </p:txBody>
      </p:sp>
      <p:sp>
        <p:nvSpPr>
          <p:cNvPr id="84" name="כותרת 5">
            <a:extLst>
              <a:ext uri="{FF2B5EF4-FFF2-40B4-BE49-F238E27FC236}">
                <a16:creationId xmlns:a16="http://schemas.microsoft.com/office/drawing/2014/main" id="{1F39E93B-3B76-913E-2F09-415FA8288514}"/>
              </a:ext>
            </a:extLst>
          </p:cNvPr>
          <p:cNvSpPr txBox="1">
            <a:spLocks/>
          </p:cNvSpPr>
          <p:nvPr/>
        </p:nvSpPr>
        <p:spPr>
          <a:xfrm>
            <a:off x="6359286" y="350653"/>
            <a:ext cx="5617021" cy="50068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2800" b="1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תכניות</a:t>
            </a:r>
            <a:r>
              <a:rPr lang="he-IL" sz="28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ארציות משפיעות - תמ"א 70</a:t>
            </a:r>
          </a:p>
        </p:txBody>
      </p:sp>
    </p:spTree>
    <p:extLst>
      <p:ext uri="{BB962C8B-B14F-4D97-AF65-F5344CB8AC3E}">
        <p14:creationId xmlns:p14="http://schemas.microsoft.com/office/powerpoint/2010/main" val="4145150399"/>
      </p:ext>
    </p:extLst>
  </p:cSld>
  <p:clrMapOvr>
    <a:masterClrMapping/>
  </p:clrMapOvr>
</p:sld>
</file>

<file path=ppt/theme/theme1.xml><?xml version="1.0" encoding="utf-8"?>
<a:theme xmlns:a="http://schemas.openxmlformats.org/drawingml/2006/main" name="טמפלט מנעד">
  <a:themeElements>
    <a:clrScheme name="MINADD">
      <a:dk1>
        <a:sysClr val="windowText" lastClr="000000"/>
      </a:dk1>
      <a:lt1>
        <a:sysClr val="window" lastClr="FFFFFF"/>
      </a:lt1>
      <a:dk2>
        <a:srgbClr val="ED7123"/>
      </a:dk2>
      <a:lt2>
        <a:srgbClr val="46B2CD"/>
      </a:lt2>
      <a:accent1>
        <a:srgbClr val="99C33D"/>
      </a:accent1>
      <a:accent2>
        <a:srgbClr val="30A76E"/>
      </a:accent2>
      <a:accent3>
        <a:srgbClr val="4F78A5"/>
      </a:accent3>
      <a:accent4>
        <a:srgbClr val="CE7698"/>
      </a:accent4>
      <a:accent5>
        <a:srgbClr val="E3525F"/>
      </a:accent5>
      <a:accent6>
        <a:srgbClr val="FECF5D"/>
      </a:accent6>
      <a:hlink>
        <a:srgbClr val="0070C0"/>
      </a:hlink>
      <a:folHlink>
        <a:srgbClr val="C00000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72CE37FD2DD9BD45B976B6EDE26480BF" ma:contentTypeVersion="16" ma:contentTypeDescription="צור מסמך חדש." ma:contentTypeScope="" ma:versionID="0c898c31c2137e67828c90f7c4b7530e">
  <xsd:schema xmlns:xsd="http://www.w3.org/2001/XMLSchema" xmlns:xs="http://www.w3.org/2001/XMLSchema" xmlns:p="http://schemas.microsoft.com/office/2006/metadata/properties" xmlns:ns2="b298ec32-f58c-4c34-b04b-4901907884f6" xmlns:ns3="8179ed48-45e6-491b-8f09-6e4e8c82577f" targetNamespace="http://schemas.microsoft.com/office/2006/metadata/properties" ma:root="true" ma:fieldsID="98be57db8177e1217ae6d771389f9158" ns2:_="" ns3:_="">
    <xsd:import namespace="b298ec32-f58c-4c34-b04b-4901907884f6"/>
    <xsd:import namespace="8179ed48-45e6-491b-8f09-6e4e8c8257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8ec32-f58c-4c34-b04b-490190788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תגיות תמונה" ma:readOnly="false" ma:fieldId="{5cf76f15-5ced-4ddc-b409-7134ff3c332f}" ma:taxonomyMulti="true" ma:sspId="4d700f3f-c1b0-4fb5-a606-c378ed542f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9ed48-45e6-491b-8f09-6e4e8c82577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1fa96f-9326-4a56-a459-7d0b56b64234}" ma:internalName="TaxCatchAll" ma:showField="CatchAllData" ma:web="8179ed48-45e6-491b-8f09-6e4e8c8257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79ed48-45e6-491b-8f09-6e4e8c82577f" xsi:nil="true"/>
    <lcf76f155ced4ddcb4097134ff3c332f xmlns="b298ec32-f58c-4c34-b04b-4901907884f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28EF93-0D2A-4597-BDA2-01AF48D6E538}">
  <ds:schemaRefs>
    <ds:schemaRef ds:uri="8179ed48-45e6-491b-8f09-6e4e8c82577f"/>
    <ds:schemaRef ds:uri="b298ec32-f58c-4c34-b04b-4901907884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E2705FB-BF8E-450A-B472-3F6FEEA295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01D7A8-09A3-423E-B87F-DF5796A664B1}">
  <ds:schemaRefs>
    <ds:schemaRef ds:uri="5cd344ad-4828-451a-8264-a983fe52a263"/>
    <ds:schemaRef ds:uri="680cef3a-be32-487e-bdc3-cda2d4261951"/>
    <ds:schemaRef ds:uri="8179ed48-45e6-491b-8f09-6e4e8c82577f"/>
    <ds:schemaRef ds:uri="b298ec32-f58c-4c34-b04b-4901907884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987</Words>
  <Application>Microsoft Office PowerPoint</Application>
  <PresentationFormat>מסך רחב</PresentationFormat>
  <Paragraphs>193</Paragraphs>
  <Slides>20</Slides>
  <Notes>13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8" baseType="lpstr">
      <vt:lpstr>Alef</vt:lpstr>
      <vt:lpstr>Aptos</vt:lpstr>
      <vt:lpstr>Arial</vt:lpstr>
      <vt:lpstr>Calibri</vt:lpstr>
      <vt:lpstr>Fb Matritsa NARROW Bold</vt:lpstr>
      <vt:lpstr>Levenim MT</vt:lpstr>
      <vt:lpstr>Wingdings</vt:lpstr>
      <vt:lpstr>טמפלט מנעד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הקהילה היא חלק בלתי נפרד מהתהליך.  התושבים לוקחים חלק פעיל - ומשפיעים על עתידה של העיר.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Hilla Gordon</dc:creator>
  <cp:lastModifiedBy>חן הררי | פיפל תכנון עירוני-חברתי</cp:lastModifiedBy>
  <cp:revision>1</cp:revision>
  <cp:lastPrinted>2025-07-27T11:01:45Z</cp:lastPrinted>
  <dcterms:created xsi:type="dcterms:W3CDTF">2020-08-18T12:10:08Z</dcterms:created>
  <dcterms:modified xsi:type="dcterms:W3CDTF">2025-07-29T14:18:36Z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0x01010072CE37FD2DD9BD45B976B6EDE26480BF</vt:lpwstr>
  </property>
</Properties>
</file>